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6" r:id="rId1"/>
  </p:sldMasterIdLst>
  <p:notesMasterIdLst>
    <p:notesMasterId r:id="rId14"/>
  </p:notesMasterIdLst>
  <p:handoutMasterIdLst>
    <p:handoutMasterId r:id="rId15"/>
  </p:handoutMasterIdLst>
  <p:sldIdLst>
    <p:sldId id="2147480953" r:id="rId2"/>
    <p:sldId id="2147480824" r:id="rId3"/>
    <p:sldId id="2147480941" r:id="rId4"/>
    <p:sldId id="2147480849" r:id="rId5"/>
    <p:sldId id="2147480907" r:id="rId6"/>
    <p:sldId id="2147480826" r:id="rId7"/>
    <p:sldId id="2147480943" r:id="rId8"/>
    <p:sldId id="2147480975" r:id="rId9"/>
    <p:sldId id="2147480976" r:id="rId10"/>
    <p:sldId id="2147480977" r:id="rId11"/>
    <p:sldId id="2147480978" r:id="rId12"/>
    <p:sldId id="2147480981" r:id="rId13"/>
  </p:sldIdLst>
  <p:sldSz cx="12192000" cy="6858000"/>
  <p:notesSz cx="6794500" cy="9931400"/>
  <p:embeddedFontLst>
    <p:embeddedFont>
      <p:font typeface="Calibri" panose="020F0502020204030204" pitchFamily="34" charset="0"/>
      <p:regular r:id="rId16"/>
      <p:bold r:id="rId17"/>
      <p:italic r:id="rId18"/>
      <p:boldItalic r:id="rId19"/>
    </p:embeddedFont>
    <p:embeddedFont>
      <p:font typeface="Montserrat" pitchFamily="2" charset="77"/>
      <p:regular r:id="rId20"/>
      <p:bold r:id="rId21"/>
      <p:italic r:id="rId22"/>
      <p:boldItalic r:id="rId23"/>
    </p:embeddedFont>
    <p:embeddedFont>
      <p:font typeface="Montserrat-Regular" pitchFamily="2" charset="77"/>
      <p:regular r:id="rId24"/>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9pPr>
  </p:defaultTextStyle>
  <p:extLst>
    <p:ext uri="{EFAFB233-063F-42B5-8137-9DF3F51BA10A}">
      <p15:sldGuideLst xmlns:p15="http://schemas.microsoft.com/office/powerpoint/2012/main">
        <p15:guide id="1" orient="horz" pos="867" userDrawn="1">
          <p15:clr>
            <a:srgbClr val="A4A3A4"/>
          </p15:clr>
        </p15:guide>
        <p15:guide id="3" pos="7514" userDrawn="1">
          <p15:clr>
            <a:srgbClr val="A4A3A4"/>
          </p15:clr>
        </p15:guide>
        <p15:guide id="4" pos="4203" userDrawn="1">
          <p15:clr>
            <a:srgbClr val="A4A3A4"/>
          </p15:clr>
        </p15:guide>
        <p15:guide id="5" orient="horz" pos="1117" userDrawn="1">
          <p15:clr>
            <a:srgbClr val="A4A3A4"/>
          </p15:clr>
        </p15:guide>
        <p15:guide id="6" orient="horz" pos="252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E1DD00-2253-8F3A-52A5-B9C0027AA4D8}" name="Christian Wachtmeister" initials="CW" userId="S::christian.wachtmeister@qarlbo.com::4a33d0a4-32ea-4c97-9cf6-b4faedb4150a" providerId="AD"/>
  <p188:author id="{244A300B-888D-4662-FC78-55BDEB8CB694}" name="Helena Stångberg" initials="HS" userId="S::helena.stangberg@halvarsson.se::cc824a45-8a29-497a-bf62-d9afe6e616ec" providerId="AD"/>
  <p188:author id="{8D5DAE5E-0735-12D4-D9A8-D9115D2D0D97}" name="Sara Kallstenius" initials="SK" userId="S::sara.kallstenius@halvarsson.se::48c0c2fc-2a0b-4b1d-82eb-9dfc4a4949c7" providerId="AD"/>
  <p188:author id="{D5EC8179-A527-98FE-0496-D3FA83F278DA}" name="Nick Chipperfield" initials="NC" userId="S::nick.chipperfield@siwi.org::e66513eb-5fba-4772-9601-7c67ed7c20b4" providerId="AD"/>
  <p188:author id="{7DDE8996-1F96-484D-EA1D-06DD40A4CF3E}" name="Aleksandra Holmlund" initials="AH" userId="b77ba99a95c22e76" providerId="Windows Live"/>
  <p188:author id="{6F7B7EEA-7EE7-CF7A-87CD-D35F869E8DDA}" name="Per Blixt" initials="PB" userId="S::per.blixt@halvarsson.se::6cad11ae-f75d-4f78-b7ef-7186517c4a8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yan Sarsfield" initials="" lastIdx="5" clrIdx="0"/>
  <p:cmAuthor id="2" name="Aleksandra Holmlund" initials="AH" lastIdx="7" clrIdx="1">
    <p:extLst>
      <p:ext uri="{19B8F6BF-5375-455C-9EA6-DF929625EA0E}">
        <p15:presenceInfo xmlns:p15="http://schemas.microsoft.com/office/powerpoint/2012/main" userId="b77ba99a95c22e7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D03"/>
    <a:srgbClr val="431820"/>
    <a:srgbClr val="FF6600"/>
    <a:srgbClr val="DE854B"/>
    <a:srgbClr val="FF9999"/>
    <a:srgbClr val="FF9966"/>
    <a:srgbClr val="F5D7C0"/>
    <a:srgbClr val="90D000"/>
    <a:srgbClr val="F64AF1"/>
    <a:srgbClr val="9982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CD6"/>
          </a:solidFill>
        </a:fill>
      </a:tcStyle>
    </a:wholeTbl>
    <a:band2H>
      <a:tcTxStyle/>
      <a:tcStyle>
        <a:tcBdr/>
        <a:fill>
          <a:solidFill>
            <a:srgbClr val="E6F5EC"/>
          </a:solidFill>
        </a:fill>
      </a:tcStyle>
    </a:band2H>
    <a:firstCol>
      <a:tcTxStyle b="on" i="off">
        <a:font>
          <a:latin typeface="Montserrat-Bold"/>
          <a:ea typeface="Montserrat-Bold"/>
          <a:cs typeface="Montserra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Montserrat-Bold"/>
          <a:ea typeface="Montserrat-Bold"/>
          <a:cs typeface="Montserrat-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Montserrat-Bold"/>
          <a:ea typeface="Montserrat-Bold"/>
          <a:cs typeface="Montserra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8F8E8"/>
          </a:solidFill>
        </a:fill>
      </a:tcStyle>
    </a:wholeTbl>
    <a:band2H>
      <a:tcTxStyle/>
      <a:tcStyle>
        <a:tcBdr/>
        <a:fill>
          <a:solidFill>
            <a:srgbClr val="F4FCF4"/>
          </a:solidFill>
        </a:fill>
      </a:tcStyle>
    </a:band2H>
    <a:firstCol>
      <a:tcTxStyle b="on" i="off">
        <a:font>
          <a:latin typeface="Montserrat-Bold"/>
          <a:ea typeface="Montserrat-Bold"/>
          <a:cs typeface="Montserra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Montserrat-Bold"/>
          <a:ea typeface="Montserrat-Bold"/>
          <a:cs typeface="Montserrat-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Montserrat-Bold"/>
          <a:ea typeface="Montserrat-Bold"/>
          <a:cs typeface="Montserra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Montserrat-Bold"/>
          <a:ea typeface="Montserrat-Bold"/>
          <a:cs typeface="Montserra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Montserrat-Bold"/>
          <a:ea typeface="Montserrat-Bold"/>
          <a:cs typeface="Montserrat-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Montserrat-Bold"/>
          <a:ea typeface="Montserrat-Bold"/>
          <a:cs typeface="Montserra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Montserrat-Bold"/>
          <a:ea typeface="Montserrat-Bold"/>
          <a:cs typeface="Montserrat-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Montserrat-Bold"/>
          <a:ea typeface="Montserrat-Bold"/>
          <a:cs typeface="Montserrat-Bold"/>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Montserrat-Bold"/>
          <a:ea typeface="Montserrat-Bold"/>
          <a:cs typeface="Montserrat-Bold"/>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Montserrat-Bold"/>
          <a:ea typeface="Montserrat-Bold"/>
          <a:cs typeface="Montserra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Montserrat-Bold"/>
          <a:ea typeface="Montserrat-Bold"/>
          <a:cs typeface="Montserrat-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Montserrat-Bold"/>
          <a:ea typeface="Montserrat-Bold"/>
          <a:cs typeface="Montserra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Montserrat-Bold"/>
          <a:ea typeface="Montserrat-Bold"/>
          <a:cs typeface="Montserrat-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Montserrat-Bold"/>
          <a:ea typeface="Montserrat-Bold"/>
          <a:cs typeface="Montserrat-Bold"/>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Montserrat-Bold"/>
          <a:ea typeface="Montserrat-Bold"/>
          <a:cs typeface="Montserrat-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52" autoAdjust="0"/>
    <p:restoredTop sz="92810" autoAdjust="0"/>
  </p:normalViewPr>
  <p:slideViewPr>
    <p:cSldViewPr snapToGrid="0">
      <p:cViewPr varScale="1">
        <p:scale>
          <a:sx n="97" d="100"/>
          <a:sy n="97" d="100"/>
        </p:scale>
        <p:origin x="216" y="712"/>
      </p:cViewPr>
      <p:guideLst>
        <p:guide orient="horz" pos="867"/>
        <p:guide pos="7514"/>
        <p:guide pos="4203"/>
        <p:guide orient="horz" pos="1117"/>
        <p:guide orient="horz" pos="2523"/>
      </p:guideLst>
    </p:cSldViewPr>
  </p:slideViewPr>
  <p:outlineViewPr>
    <p:cViewPr>
      <p:scale>
        <a:sx n="33" d="100"/>
        <a:sy n="33" d="100"/>
      </p:scale>
      <p:origin x="0" y="-60736"/>
    </p:cViewPr>
  </p:outlin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commentAuthors" Target="commentAuthors.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viewProps" Target="viewProps.xml"/><Relationship Id="rId30" Type="http://schemas.microsoft.com/office/2018/10/relationships/authors" Targe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974935-9C9B-EA35-A3D4-E7CA498897E1}"/>
              </a:ext>
            </a:extLst>
          </p:cNvPr>
          <p:cNvSpPr>
            <a:spLocks noGrp="1"/>
          </p:cNvSpPr>
          <p:nvPr>
            <p:ph type="hdr" sz="quarter"/>
          </p:nvPr>
        </p:nvSpPr>
        <p:spPr>
          <a:xfrm>
            <a:off x="0" y="0"/>
            <a:ext cx="2944284" cy="498294"/>
          </a:xfrm>
          <a:prstGeom prst="rect">
            <a:avLst/>
          </a:prstGeom>
        </p:spPr>
        <p:txBody>
          <a:bodyPr vert="horz" lIns="91275" tIns="45638" rIns="91275" bIns="45638" rtlCol="0"/>
          <a:lstStyle>
            <a:lvl1pPr algn="l">
              <a:defRPr sz="1200"/>
            </a:lvl1pPr>
          </a:lstStyle>
          <a:p>
            <a:endParaRPr lang="sv-SE"/>
          </a:p>
        </p:txBody>
      </p:sp>
      <p:sp>
        <p:nvSpPr>
          <p:cNvPr id="3" name="Date Placeholder 2">
            <a:extLst>
              <a:ext uri="{FF2B5EF4-FFF2-40B4-BE49-F238E27FC236}">
                <a16:creationId xmlns:a16="http://schemas.microsoft.com/office/drawing/2014/main" id="{D4391623-A697-0B20-548D-D40DD4FB736F}"/>
              </a:ext>
            </a:extLst>
          </p:cNvPr>
          <p:cNvSpPr>
            <a:spLocks noGrp="1"/>
          </p:cNvSpPr>
          <p:nvPr>
            <p:ph type="dt" sz="quarter" idx="1"/>
          </p:nvPr>
        </p:nvSpPr>
        <p:spPr>
          <a:xfrm>
            <a:off x="3848645" y="0"/>
            <a:ext cx="2944284" cy="498294"/>
          </a:xfrm>
          <a:prstGeom prst="rect">
            <a:avLst/>
          </a:prstGeom>
        </p:spPr>
        <p:txBody>
          <a:bodyPr vert="horz" lIns="91275" tIns="45638" rIns="91275" bIns="45638" rtlCol="0"/>
          <a:lstStyle>
            <a:lvl1pPr algn="r">
              <a:defRPr sz="1200"/>
            </a:lvl1pPr>
          </a:lstStyle>
          <a:p>
            <a:fld id="{9307DD24-B408-4563-A185-E748D34FD9FB}" type="datetimeFigureOut">
              <a:rPr lang="sv-SE" smtClean="0"/>
              <a:t>2025-01-16</a:t>
            </a:fld>
            <a:endParaRPr lang="sv-SE"/>
          </a:p>
        </p:txBody>
      </p:sp>
      <p:sp>
        <p:nvSpPr>
          <p:cNvPr id="4" name="Footer Placeholder 3">
            <a:extLst>
              <a:ext uri="{FF2B5EF4-FFF2-40B4-BE49-F238E27FC236}">
                <a16:creationId xmlns:a16="http://schemas.microsoft.com/office/drawing/2014/main" id="{3BF1FBC9-0A02-59B6-5F42-958B67418C28}"/>
              </a:ext>
            </a:extLst>
          </p:cNvPr>
          <p:cNvSpPr>
            <a:spLocks noGrp="1"/>
          </p:cNvSpPr>
          <p:nvPr>
            <p:ph type="ftr" sz="quarter" idx="2"/>
          </p:nvPr>
        </p:nvSpPr>
        <p:spPr>
          <a:xfrm>
            <a:off x="0" y="9433107"/>
            <a:ext cx="2944284" cy="498293"/>
          </a:xfrm>
          <a:prstGeom prst="rect">
            <a:avLst/>
          </a:prstGeom>
        </p:spPr>
        <p:txBody>
          <a:bodyPr vert="horz" lIns="91275" tIns="45638" rIns="91275" bIns="45638" rtlCol="0" anchor="b"/>
          <a:lstStyle>
            <a:lvl1pPr algn="l">
              <a:defRPr sz="1200"/>
            </a:lvl1pPr>
          </a:lstStyle>
          <a:p>
            <a:endParaRPr lang="sv-SE"/>
          </a:p>
        </p:txBody>
      </p:sp>
      <p:sp>
        <p:nvSpPr>
          <p:cNvPr id="5" name="Slide Number Placeholder 4">
            <a:extLst>
              <a:ext uri="{FF2B5EF4-FFF2-40B4-BE49-F238E27FC236}">
                <a16:creationId xmlns:a16="http://schemas.microsoft.com/office/drawing/2014/main" id="{68875210-F32D-5A72-454B-CECE833ADBDD}"/>
              </a:ext>
            </a:extLst>
          </p:cNvPr>
          <p:cNvSpPr>
            <a:spLocks noGrp="1"/>
          </p:cNvSpPr>
          <p:nvPr>
            <p:ph type="sldNum" sz="quarter" idx="3"/>
          </p:nvPr>
        </p:nvSpPr>
        <p:spPr>
          <a:xfrm>
            <a:off x="3848645" y="9433107"/>
            <a:ext cx="2944284" cy="498293"/>
          </a:xfrm>
          <a:prstGeom prst="rect">
            <a:avLst/>
          </a:prstGeom>
        </p:spPr>
        <p:txBody>
          <a:bodyPr vert="horz" lIns="91275" tIns="45638" rIns="91275" bIns="45638" rtlCol="0" anchor="b"/>
          <a:lstStyle>
            <a:lvl1pPr algn="r">
              <a:defRPr sz="1200"/>
            </a:lvl1pPr>
          </a:lstStyle>
          <a:p>
            <a:fld id="{8A7BB044-7EEF-436C-AD25-30CD25977B1C}" type="slidenum">
              <a:rPr lang="sv-SE" smtClean="0"/>
              <a:t>‹#›</a:t>
            </a:fld>
            <a:endParaRPr lang="sv-SE"/>
          </a:p>
        </p:txBody>
      </p:sp>
    </p:spTree>
    <p:extLst>
      <p:ext uri="{BB962C8B-B14F-4D97-AF65-F5344CB8AC3E}">
        <p14:creationId xmlns:p14="http://schemas.microsoft.com/office/powerpoint/2010/main" val="1929554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xfrm>
            <a:off x="87313" y="744538"/>
            <a:ext cx="6619875" cy="3724275"/>
          </a:xfrm>
          <a:prstGeom prst="rect">
            <a:avLst/>
          </a:prstGeom>
        </p:spPr>
        <p:txBody>
          <a:bodyPr lIns="91275" tIns="45638" rIns="91275" bIns="45638"/>
          <a:lstStyle/>
          <a:p>
            <a:endParaRPr/>
          </a:p>
        </p:txBody>
      </p:sp>
      <p:sp>
        <p:nvSpPr>
          <p:cNvPr id="195" name="Shape 195"/>
          <p:cNvSpPr>
            <a:spLocks noGrp="1"/>
          </p:cNvSpPr>
          <p:nvPr>
            <p:ph type="body" sz="quarter" idx="1"/>
          </p:nvPr>
        </p:nvSpPr>
        <p:spPr>
          <a:xfrm>
            <a:off x="905933" y="4717416"/>
            <a:ext cx="4982634" cy="4469130"/>
          </a:xfrm>
          <a:prstGeom prst="rect">
            <a:avLst/>
          </a:prstGeom>
        </p:spPr>
        <p:txBody>
          <a:bodyPr lIns="91275" tIns="45638" rIns="91275" bIns="45638"/>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Montserrat-Regular"/>
      </a:defRPr>
    </a:lvl1pPr>
    <a:lvl2pPr indent="228600" latinLnBrk="0">
      <a:defRPr sz="1200">
        <a:latin typeface="+mn-lt"/>
        <a:ea typeface="+mn-ea"/>
        <a:cs typeface="+mn-cs"/>
        <a:sym typeface="Montserrat-Regular"/>
      </a:defRPr>
    </a:lvl2pPr>
    <a:lvl3pPr indent="457200" latinLnBrk="0">
      <a:defRPr sz="1200">
        <a:latin typeface="+mn-lt"/>
        <a:ea typeface="+mn-ea"/>
        <a:cs typeface="+mn-cs"/>
        <a:sym typeface="Montserrat-Regular"/>
      </a:defRPr>
    </a:lvl3pPr>
    <a:lvl4pPr indent="685800" latinLnBrk="0">
      <a:defRPr sz="1200">
        <a:latin typeface="+mn-lt"/>
        <a:ea typeface="+mn-ea"/>
        <a:cs typeface="+mn-cs"/>
        <a:sym typeface="Montserrat-Regular"/>
      </a:defRPr>
    </a:lvl4pPr>
    <a:lvl5pPr indent="914400" latinLnBrk="0">
      <a:defRPr sz="1200">
        <a:latin typeface="+mn-lt"/>
        <a:ea typeface="+mn-ea"/>
        <a:cs typeface="+mn-cs"/>
        <a:sym typeface="Montserrat-Regular"/>
      </a:defRPr>
    </a:lvl5pPr>
    <a:lvl6pPr indent="1143000" latinLnBrk="0">
      <a:defRPr sz="1200">
        <a:latin typeface="+mn-lt"/>
        <a:ea typeface="+mn-ea"/>
        <a:cs typeface="+mn-cs"/>
        <a:sym typeface="Montserrat-Regular"/>
      </a:defRPr>
    </a:lvl6pPr>
    <a:lvl7pPr indent="1371600" latinLnBrk="0">
      <a:defRPr sz="1200">
        <a:latin typeface="+mn-lt"/>
        <a:ea typeface="+mn-ea"/>
        <a:cs typeface="+mn-cs"/>
        <a:sym typeface="Montserrat-Regular"/>
      </a:defRPr>
    </a:lvl7pPr>
    <a:lvl8pPr indent="1600200" latinLnBrk="0">
      <a:defRPr sz="1200">
        <a:latin typeface="+mn-lt"/>
        <a:ea typeface="+mn-ea"/>
        <a:cs typeface="+mn-cs"/>
        <a:sym typeface="Montserrat-Regular"/>
      </a:defRPr>
    </a:lvl8pPr>
    <a:lvl9pPr indent="1828800" latinLnBrk="0">
      <a:defRPr sz="1200">
        <a:latin typeface="+mn-lt"/>
        <a:ea typeface="+mn-ea"/>
        <a:cs typeface="+mn-cs"/>
        <a:sym typeface="Montserrat-Regular"/>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C2DE2-20CC-C955-C5A3-0E1F7D518F2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399D46F-1582-4FFB-A6B7-CD0C31D3976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32A0C4D-70B7-F1CF-AFBC-2187CEC848ED}"/>
              </a:ext>
            </a:extLst>
          </p:cNvPr>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1422579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174364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94507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5279003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emf"/><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4.png"/><Relationship Id="rId9"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24.jpeg"/><Relationship Id="rId4" Type="http://schemas.openxmlformats.org/officeDocument/2006/relationships/image" Target="../media/image2.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Frontpage">
    <p:spTree>
      <p:nvGrpSpPr>
        <p:cNvPr id="1" name=""/>
        <p:cNvGrpSpPr/>
        <p:nvPr/>
      </p:nvGrpSpPr>
      <p:grpSpPr>
        <a:xfrm>
          <a:off x="0" y="0"/>
          <a:ext cx="0" cy="0"/>
          <a:chOff x="0" y="0"/>
          <a:chExt cx="0" cy="0"/>
        </a:xfrm>
      </p:grpSpPr>
      <p:pic>
        <p:nvPicPr>
          <p:cNvPr id="20" name="Bildobjekt 19" descr="En bild som visar insekt, Lepidoptera, Pollinatör, leddjur&#10;&#10;Automatiskt genererad beskrivning">
            <a:extLst>
              <a:ext uri="{FF2B5EF4-FFF2-40B4-BE49-F238E27FC236}">
                <a16:creationId xmlns:a16="http://schemas.microsoft.com/office/drawing/2014/main" id="{F163816D-FE95-1DC8-BB2D-29BB9B5664BE}"/>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3262"/>
          <a:stretch/>
        </p:blipFill>
        <p:spPr>
          <a:xfrm>
            <a:off x="-110359" y="-1"/>
            <a:ext cx="12302359" cy="6858001"/>
          </a:xfrm>
          <a:prstGeom prst="rect">
            <a:avLst/>
          </a:prstGeom>
        </p:spPr>
      </p:pic>
      <p:sp>
        <p:nvSpPr>
          <p:cNvPr id="9" name="Rektangel 8">
            <a:extLst>
              <a:ext uri="{FF2B5EF4-FFF2-40B4-BE49-F238E27FC236}">
                <a16:creationId xmlns:a16="http://schemas.microsoft.com/office/drawing/2014/main" id="{69BA1608-CC93-A118-AF33-E99B08326B1F}"/>
              </a:ext>
            </a:extLst>
          </p:cNvPr>
          <p:cNvSpPr/>
          <p:nvPr userDrawn="1"/>
        </p:nvSpPr>
        <p:spPr>
          <a:xfrm>
            <a:off x="331304" y="3963711"/>
            <a:ext cx="6188766" cy="437322"/>
          </a:xfrm>
          <a:prstGeom prst="rect">
            <a:avLst/>
          </a:prstGeom>
          <a:solidFill>
            <a:srgbClr val="4318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 name="Bildobjekt 1">
            <a:extLst>
              <a:ext uri="{FF2B5EF4-FFF2-40B4-BE49-F238E27FC236}">
                <a16:creationId xmlns:a16="http://schemas.microsoft.com/office/drawing/2014/main" id="{53E0CB54-0357-216F-43FA-69F9E6AB029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10" name="Platshållare för text 14">
            <a:extLst>
              <a:ext uri="{FF2B5EF4-FFF2-40B4-BE49-F238E27FC236}">
                <a16:creationId xmlns:a16="http://schemas.microsoft.com/office/drawing/2014/main" id="{3B16CF02-45E7-C8CB-4073-0BCEA26AE034}"/>
              </a:ext>
            </a:extLst>
          </p:cNvPr>
          <p:cNvSpPr>
            <a:spLocks noGrp="1"/>
          </p:cNvSpPr>
          <p:nvPr>
            <p:ph type="body" sz="quarter" idx="13" hasCustomPrompt="1"/>
          </p:nvPr>
        </p:nvSpPr>
        <p:spPr>
          <a:xfrm>
            <a:off x="663793" y="2749136"/>
            <a:ext cx="4678363" cy="524151"/>
          </a:xfrm>
        </p:spPr>
        <p:txBody>
          <a:bodyPr/>
          <a:lstStyle>
            <a:lvl1pPr marL="0" indent="0">
              <a:buNone/>
              <a:defRPr sz="4000" b="1">
                <a:solidFill>
                  <a:schemeClr val="bg1"/>
                </a:solidFill>
              </a:defRPr>
            </a:lvl1pPr>
          </a:lstStyle>
          <a:p>
            <a:pPr lvl="0"/>
            <a:r>
              <a:rPr lang="sv-SE" dirty="0"/>
              <a:t>HEADLINE</a:t>
            </a:r>
          </a:p>
        </p:txBody>
      </p:sp>
      <p:sp>
        <p:nvSpPr>
          <p:cNvPr id="15" name="Platshållare för text 14">
            <a:extLst>
              <a:ext uri="{FF2B5EF4-FFF2-40B4-BE49-F238E27FC236}">
                <a16:creationId xmlns:a16="http://schemas.microsoft.com/office/drawing/2014/main" id="{0DA8C522-2076-75AE-24BD-250AC113485B}"/>
              </a:ext>
            </a:extLst>
          </p:cNvPr>
          <p:cNvSpPr>
            <a:spLocks noGrp="1"/>
          </p:cNvSpPr>
          <p:nvPr>
            <p:ph type="body" sz="quarter" idx="20" hasCustomPrompt="1"/>
          </p:nvPr>
        </p:nvSpPr>
        <p:spPr>
          <a:xfrm>
            <a:off x="695325" y="3955772"/>
            <a:ext cx="4678363" cy="524151"/>
          </a:xfrm>
        </p:spPr>
        <p:txBody>
          <a:bodyPr/>
          <a:lstStyle>
            <a:lvl1pPr marL="0" indent="0">
              <a:buNone/>
              <a:defRPr sz="2400" b="0">
                <a:solidFill>
                  <a:schemeClr val="bg1"/>
                </a:solidFill>
              </a:defRPr>
            </a:lvl1pPr>
          </a:lstStyle>
          <a:p>
            <a:pPr lvl="0"/>
            <a:r>
              <a:rPr lang="sv-SE" dirty="0" err="1"/>
              <a:t>Subheader</a:t>
            </a:r>
            <a:endParaRPr lang="sv-SE" dirty="0"/>
          </a:p>
        </p:txBody>
      </p:sp>
      <p:sp>
        <p:nvSpPr>
          <p:cNvPr id="17" name="Platshållare för text 14">
            <a:extLst>
              <a:ext uri="{FF2B5EF4-FFF2-40B4-BE49-F238E27FC236}">
                <a16:creationId xmlns:a16="http://schemas.microsoft.com/office/drawing/2014/main" id="{58106806-84AC-A516-733D-9D373A3F9365}"/>
              </a:ext>
            </a:extLst>
          </p:cNvPr>
          <p:cNvSpPr>
            <a:spLocks noGrp="1"/>
          </p:cNvSpPr>
          <p:nvPr>
            <p:ph type="body" sz="quarter" idx="21" hasCustomPrompt="1"/>
          </p:nvPr>
        </p:nvSpPr>
        <p:spPr>
          <a:xfrm>
            <a:off x="695325" y="4442791"/>
            <a:ext cx="4678363" cy="524151"/>
          </a:xfrm>
        </p:spPr>
        <p:txBody>
          <a:bodyPr/>
          <a:lstStyle>
            <a:lvl1pPr marL="0" indent="0">
              <a:buNone/>
              <a:defRPr sz="1800" b="0">
                <a:solidFill>
                  <a:schemeClr val="bg1"/>
                </a:solidFill>
              </a:defRPr>
            </a:lvl1pPr>
          </a:lstStyle>
          <a:p>
            <a:pPr lvl="0"/>
            <a:r>
              <a:rPr lang="sv-SE" dirty="0" err="1"/>
              <a:t>Lowheader</a:t>
            </a:r>
            <a:endParaRPr lang="sv-SE" dirty="0"/>
          </a:p>
        </p:txBody>
      </p:sp>
      <p:sp>
        <p:nvSpPr>
          <p:cNvPr id="23" name="Rektangel med klippt hörn 22">
            <a:extLst>
              <a:ext uri="{FF2B5EF4-FFF2-40B4-BE49-F238E27FC236}">
                <a16:creationId xmlns:a16="http://schemas.microsoft.com/office/drawing/2014/main" id="{E68C1FB9-38CF-92FD-BD0E-22915622A0A8}"/>
              </a:ext>
            </a:extLst>
          </p:cNvPr>
          <p:cNvSpPr/>
          <p:nvPr userDrawn="1"/>
        </p:nvSpPr>
        <p:spPr>
          <a:xfrm>
            <a:off x="9112469" y="346841"/>
            <a:ext cx="2816006" cy="3184635"/>
          </a:xfrm>
          <a:prstGeom prst="snip1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5" name="Bildobjekt 24" descr="En bild som visar text, Teckensnitt, Grafik, logotyp&#10;&#10;Automatiskt genererad beskrivning">
            <a:extLst>
              <a:ext uri="{FF2B5EF4-FFF2-40B4-BE49-F238E27FC236}">
                <a16:creationId xmlns:a16="http://schemas.microsoft.com/office/drawing/2014/main" id="{17BF0FA9-2F0D-8431-596C-3169507C5CB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567589" y="1680844"/>
            <a:ext cx="1894555" cy="494798"/>
          </a:xfrm>
          <a:prstGeom prst="rect">
            <a:avLst/>
          </a:prstGeom>
        </p:spPr>
      </p:pic>
    </p:spTree>
    <p:extLst>
      <p:ext uri="{BB962C8B-B14F-4D97-AF65-F5344CB8AC3E}">
        <p14:creationId xmlns:p14="http://schemas.microsoft.com/office/powerpoint/2010/main" val="1610117217"/>
      </p:ext>
    </p:extLst>
  </p:cSld>
  <p:clrMapOvr>
    <a:masterClrMapping/>
  </p:clrMapOvr>
  <p:extLst>
    <p:ext uri="{DCECCB84-F9BA-43D5-87BE-67443E8EF086}">
      <p15:sldGuideLst xmlns:p15="http://schemas.microsoft.com/office/powerpoint/2012/main">
        <p15:guide id="1" pos="751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 Chapter divider">
    <p:bg>
      <p:bgPr>
        <a:solidFill>
          <a:schemeClr val="tx2"/>
        </a:solidFill>
        <a:effectLst/>
      </p:bgPr>
    </p:bg>
    <p:spTree>
      <p:nvGrpSpPr>
        <p:cNvPr id="1" name=""/>
        <p:cNvGrpSpPr/>
        <p:nvPr/>
      </p:nvGrpSpPr>
      <p:grpSpPr>
        <a:xfrm>
          <a:off x="0" y="0"/>
          <a:ext cx="0" cy="0"/>
          <a:chOff x="0" y="0"/>
          <a:chExt cx="0" cy="0"/>
        </a:xfrm>
      </p:grpSpPr>
      <p:sp>
        <p:nvSpPr>
          <p:cNvPr id="23" name="Platshållare för bild 22">
            <a:extLst>
              <a:ext uri="{FF2B5EF4-FFF2-40B4-BE49-F238E27FC236}">
                <a16:creationId xmlns:a16="http://schemas.microsoft.com/office/drawing/2014/main" id="{F38DB7FC-604A-703A-D8E1-D07DFE4E2F1B}"/>
              </a:ext>
            </a:extLst>
          </p:cNvPr>
          <p:cNvSpPr>
            <a:spLocks noGrp="1"/>
          </p:cNvSpPr>
          <p:nvPr>
            <p:ph type="pic" sz="quarter" idx="13"/>
          </p:nvPr>
        </p:nvSpPr>
        <p:spPr>
          <a:xfrm>
            <a:off x="300038" y="0"/>
            <a:ext cx="11891962" cy="6857999"/>
          </a:xfrm>
        </p:spPr>
        <p:txBody>
          <a:bodyPr/>
          <a:lstStyle/>
          <a:p>
            <a:endParaRPr lang="sv-SE" dirty="0"/>
          </a:p>
        </p:txBody>
      </p:sp>
      <p:pic>
        <p:nvPicPr>
          <p:cNvPr id="11" name="Bildobjekt 10">
            <a:extLst>
              <a:ext uri="{FF2B5EF4-FFF2-40B4-BE49-F238E27FC236}">
                <a16:creationId xmlns:a16="http://schemas.microsoft.com/office/drawing/2014/main" id="{399769EC-ECBC-E453-AB89-FC6B3D300C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14" name="Platshållare för text 13">
            <a:extLst>
              <a:ext uri="{FF2B5EF4-FFF2-40B4-BE49-F238E27FC236}">
                <a16:creationId xmlns:a16="http://schemas.microsoft.com/office/drawing/2014/main" id="{75280ECB-18B6-BCCD-4392-9FC349828C43}"/>
              </a:ext>
            </a:extLst>
          </p:cNvPr>
          <p:cNvSpPr>
            <a:spLocks noGrp="1"/>
          </p:cNvSpPr>
          <p:nvPr>
            <p:ph type="body" sz="quarter" idx="10" hasCustomPrompt="1"/>
          </p:nvPr>
        </p:nvSpPr>
        <p:spPr>
          <a:xfrm>
            <a:off x="724554" y="3011050"/>
            <a:ext cx="5061388" cy="441598"/>
          </a:xfrm>
        </p:spPr>
        <p:txBody>
          <a:bodyPr/>
          <a:lstStyle>
            <a:lvl1pPr marL="0" indent="0">
              <a:buNone/>
              <a:defRPr sz="2800">
                <a:solidFill>
                  <a:schemeClr val="bg1"/>
                </a:solidFill>
              </a:defRPr>
            </a:lvl1pPr>
          </a:lstStyle>
          <a:p>
            <a:pPr lvl="0"/>
            <a:r>
              <a:rPr lang="sv-SE" dirty="0" err="1"/>
              <a:t>Section</a:t>
            </a:r>
            <a:endParaRPr lang="sv-SE" dirty="0"/>
          </a:p>
        </p:txBody>
      </p:sp>
      <p:sp>
        <p:nvSpPr>
          <p:cNvPr id="16" name="Platshållare för text 15">
            <a:extLst>
              <a:ext uri="{FF2B5EF4-FFF2-40B4-BE49-F238E27FC236}">
                <a16:creationId xmlns:a16="http://schemas.microsoft.com/office/drawing/2014/main" id="{278AF566-816E-493C-C52F-34683369889E}"/>
              </a:ext>
            </a:extLst>
          </p:cNvPr>
          <p:cNvSpPr>
            <a:spLocks noGrp="1"/>
          </p:cNvSpPr>
          <p:nvPr>
            <p:ph type="body" sz="quarter" idx="11" hasCustomPrompt="1"/>
          </p:nvPr>
        </p:nvSpPr>
        <p:spPr>
          <a:xfrm>
            <a:off x="711091" y="3468688"/>
            <a:ext cx="5043323" cy="504222"/>
          </a:xfrm>
        </p:spPr>
        <p:txBody>
          <a:bodyPr/>
          <a:lstStyle>
            <a:lvl1pPr marL="0" indent="0">
              <a:buNone/>
              <a:defRPr sz="2800" b="1">
                <a:solidFill>
                  <a:schemeClr val="bg1"/>
                </a:solidFill>
              </a:defRPr>
            </a:lvl1pPr>
          </a:lstStyle>
          <a:p>
            <a:pPr lvl="0"/>
            <a:r>
              <a:rPr lang="sv-SE" dirty="0"/>
              <a:t>HEADLINE TOPIC</a:t>
            </a:r>
          </a:p>
        </p:txBody>
      </p:sp>
      <p:sp>
        <p:nvSpPr>
          <p:cNvPr id="17" name="Rektangel med klippt hörn 16">
            <a:extLst>
              <a:ext uri="{FF2B5EF4-FFF2-40B4-BE49-F238E27FC236}">
                <a16:creationId xmlns:a16="http://schemas.microsoft.com/office/drawing/2014/main" id="{C090D74A-3314-DDD6-D2F2-BF402298CE19}"/>
              </a:ext>
            </a:extLst>
          </p:cNvPr>
          <p:cNvSpPr/>
          <p:nvPr userDrawn="1"/>
        </p:nvSpPr>
        <p:spPr>
          <a:xfrm>
            <a:off x="9159766" y="549275"/>
            <a:ext cx="2800241" cy="2934904"/>
          </a:xfrm>
          <a:prstGeom prst="snip1Rect">
            <a:avLst/>
          </a:prstGeom>
          <a:solidFill>
            <a:srgbClr val="431820">
              <a:alpha val="62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9" name="Platshållare för text 18">
            <a:extLst>
              <a:ext uri="{FF2B5EF4-FFF2-40B4-BE49-F238E27FC236}">
                <a16:creationId xmlns:a16="http://schemas.microsoft.com/office/drawing/2014/main" id="{8732261F-653A-0353-B2DC-EEFA4AAB646D}"/>
              </a:ext>
            </a:extLst>
          </p:cNvPr>
          <p:cNvSpPr>
            <a:spLocks noGrp="1"/>
          </p:cNvSpPr>
          <p:nvPr>
            <p:ph type="body" sz="quarter" idx="12" hasCustomPrompt="1"/>
          </p:nvPr>
        </p:nvSpPr>
        <p:spPr>
          <a:xfrm>
            <a:off x="9270730" y="285096"/>
            <a:ext cx="2648005" cy="1401762"/>
          </a:xfrm>
        </p:spPr>
        <p:txBody>
          <a:bodyPr/>
          <a:lstStyle>
            <a:lvl1pPr marL="0" indent="0">
              <a:buNone/>
              <a:defRPr sz="12500">
                <a:solidFill>
                  <a:srgbClr val="F07D03"/>
                </a:solidFill>
              </a:defRPr>
            </a:lvl1pPr>
          </a:lstStyle>
          <a:p>
            <a:pPr lvl="0"/>
            <a:r>
              <a:rPr lang="sv-SE" dirty="0"/>
              <a:t>00</a:t>
            </a:r>
          </a:p>
        </p:txBody>
      </p:sp>
      <p:cxnSp>
        <p:nvCxnSpPr>
          <p:cNvPr id="21" name="Rak 20">
            <a:extLst>
              <a:ext uri="{FF2B5EF4-FFF2-40B4-BE49-F238E27FC236}">
                <a16:creationId xmlns:a16="http://schemas.microsoft.com/office/drawing/2014/main" id="{279B6A43-8EA6-1AB8-203E-0D0E5540F04F}"/>
              </a:ext>
            </a:extLst>
          </p:cNvPr>
          <p:cNvCxnSpPr/>
          <p:nvPr userDrawn="1"/>
        </p:nvCxnSpPr>
        <p:spPr>
          <a:xfrm>
            <a:off x="315310" y="3452648"/>
            <a:ext cx="8828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3682260"/>
      </p:ext>
    </p:extLst>
  </p:cSld>
  <p:clrMapOvr>
    <a:masterClrMapping/>
  </p:clrMapOvr>
  <p:extLst>
    <p:ext uri="{DCECCB84-F9BA-43D5-87BE-67443E8EF086}">
      <p15:sldGuideLst xmlns:p15="http://schemas.microsoft.com/office/powerpoint/2012/main">
        <p15:guide id="1" orient="horz" pos="3045">
          <p15:clr>
            <a:srgbClr val="FBAE40"/>
          </p15:clr>
        </p15:guide>
        <p15:guide id="2" orient="horz" pos="297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Content page">
    <p:spTree>
      <p:nvGrpSpPr>
        <p:cNvPr id="1" name=""/>
        <p:cNvGrpSpPr/>
        <p:nvPr/>
      </p:nvGrpSpPr>
      <p:grpSpPr>
        <a:xfrm>
          <a:off x="0" y="0"/>
          <a:ext cx="0" cy="0"/>
          <a:chOff x="0" y="0"/>
          <a:chExt cx="0" cy="0"/>
        </a:xfrm>
      </p:grpSpPr>
      <p:pic>
        <p:nvPicPr>
          <p:cNvPr id="33" name="Bildobjekt 32" descr="En bild som visar växt, grön, blad&#10;&#10;Automatiskt genererad beskrivning">
            <a:extLst>
              <a:ext uri="{FF2B5EF4-FFF2-40B4-BE49-F238E27FC236}">
                <a16:creationId xmlns:a16="http://schemas.microsoft.com/office/drawing/2014/main" id="{96A8204D-63FA-278D-181B-623C503849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68014" y="0"/>
            <a:ext cx="11923986" cy="6129338"/>
          </a:xfrm>
          <a:prstGeom prst="rect">
            <a:avLst/>
          </a:prstGeom>
        </p:spPr>
      </p:pic>
      <p:pic>
        <p:nvPicPr>
          <p:cNvPr id="6" name="Bildobjekt 5">
            <a:extLst>
              <a:ext uri="{FF2B5EF4-FFF2-40B4-BE49-F238E27FC236}">
                <a16:creationId xmlns:a16="http://schemas.microsoft.com/office/drawing/2014/main" id="{0772CA3E-4D7C-0CE0-AF4F-2F9BA6DED0A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8" name="Platshållare för text 7">
            <a:extLst>
              <a:ext uri="{FF2B5EF4-FFF2-40B4-BE49-F238E27FC236}">
                <a16:creationId xmlns:a16="http://schemas.microsoft.com/office/drawing/2014/main" id="{508DC409-F9B1-50CE-FA84-4A39B4AEFD02}"/>
              </a:ext>
            </a:extLst>
          </p:cNvPr>
          <p:cNvSpPr>
            <a:spLocks noGrp="1"/>
          </p:cNvSpPr>
          <p:nvPr>
            <p:ph type="body" sz="quarter" idx="10" hasCustomPrompt="1"/>
          </p:nvPr>
        </p:nvSpPr>
        <p:spPr>
          <a:xfrm>
            <a:off x="695325" y="549275"/>
            <a:ext cx="5059363" cy="1704975"/>
          </a:xfrm>
        </p:spPr>
        <p:txBody>
          <a:bodyPr/>
          <a:lstStyle>
            <a:lvl1pPr marL="0" indent="0">
              <a:buNone/>
              <a:defRPr sz="2800" b="1">
                <a:solidFill>
                  <a:schemeClr val="bg1"/>
                </a:solidFill>
              </a:defRPr>
            </a:lvl1pPr>
          </a:lstStyle>
          <a:p>
            <a:pPr lvl="0"/>
            <a:r>
              <a:rPr lang="sv-SE" dirty="0"/>
              <a:t>HEADLINE 1</a:t>
            </a:r>
          </a:p>
        </p:txBody>
      </p:sp>
      <p:sp>
        <p:nvSpPr>
          <p:cNvPr id="16" name="Platshållare för text 15">
            <a:extLst>
              <a:ext uri="{FF2B5EF4-FFF2-40B4-BE49-F238E27FC236}">
                <a16:creationId xmlns:a16="http://schemas.microsoft.com/office/drawing/2014/main" id="{712874A0-B048-0140-676A-714178588C57}"/>
              </a:ext>
            </a:extLst>
          </p:cNvPr>
          <p:cNvSpPr>
            <a:spLocks noGrp="1"/>
          </p:cNvSpPr>
          <p:nvPr>
            <p:ph type="body" sz="quarter" idx="11" hasCustomPrompt="1"/>
          </p:nvPr>
        </p:nvSpPr>
        <p:spPr>
          <a:xfrm>
            <a:off x="695325" y="1592263"/>
            <a:ext cx="4791075" cy="1655762"/>
          </a:xfrm>
        </p:spPr>
        <p:txBody>
          <a:bodyPr/>
          <a:lstStyle>
            <a:lvl1pPr marL="0" indent="0">
              <a:buNone/>
              <a:defRPr>
                <a:solidFill>
                  <a:schemeClr val="bg1"/>
                </a:solidFill>
              </a:defRPr>
            </a:lvl1pPr>
          </a:lstStyle>
          <a:p>
            <a:pPr lvl="0"/>
            <a:r>
              <a:rPr lang="sv-SE" dirty="0"/>
              <a:t>Bodycopy</a:t>
            </a:r>
          </a:p>
        </p:txBody>
      </p:sp>
      <p:sp>
        <p:nvSpPr>
          <p:cNvPr id="20" name="Platshållare för text 19">
            <a:extLst>
              <a:ext uri="{FF2B5EF4-FFF2-40B4-BE49-F238E27FC236}">
                <a16:creationId xmlns:a16="http://schemas.microsoft.com/office/drawing/2014/main" id="{84E9013B-6FB9-CD49-D3EA-C1D95A324EE3}"/>
              </a:ext>
            </a:extLst>
          </p:cNvPr>
          <p:cNvSpPr>
            <a:spLocks noGrp="1"/>
          </p:cNvSpPr>
          <p:nvPr>
            <p:ph type="body" sz="quarter" idx="13" hasCustomPrompt="1"/>
          </p:nvPr>
        </p:nvSpPr>
        <p:spPr>
          <a:xfrm>
            <a:off x="695325" y="4098925"/>
            <a:ext cx="5043488" cy="1851025"/>
          </a:xfrm>
        </p:spPr>
        <p:txBody>
          <a:bodyPr/>
          <a:lstStyle>
            <a:lvl1pPr marL="0" indent="0">
              <a:buNone/>
              <a:defRPr>
                <a:solidFill>
                  <a:schemeClr val="bg1"/>
                </a:solidFill>
              </a:defRPr>
            </a:lvl1pPr>
          </a:lstStyle>
          <a:p>
            <a:pPr lvl="0"/>
            <a:r>
              <a:rPr lang="sv-SE" dirty="0"/>
              <a:t>Bodycopy</a:t>
            </a:r>
          </a:p>
        </p:txBody>
      </p:sp>
      <p:sp>
        <p:nvSpPr>
          <p:cNvPr id="21" name="Rektangel med klippt hörn 20">
            <a:extLst>
              <a:ext uri="{FF2B5EF4-FFF2-40B4-BE49-F238E27FC236}">
                <a16:creationId xmlns:a16="http://schemas.microsoft.com/office/drawing/2014/main" id="{40E002F7-6DF8-B98D-ED1B-C60184906BC7}"/>
              </a:ext>
            </a:extLst>
          </p:cNvPr>
          <p:cNvSpPr/>
          <p:nvPr userDrawn="1"/>
        </p:nvSpPr>
        <p:spPr>
          <a:xfrm>
            <a:off x="5699760" y="549275"/>
            <a:ext cx="6228715" cy="5580063"/>
          </a:xfrm>
          <a:prstGeom prst="snip1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3" name="Platshållare för bildnummer 8">
            <a:extLst>
              <a:ext uri="{FF2B5EF4-FFF2-40B4-BE49-F238E27FC236}">
                <a16:creationId xmlns:a16="http://schemas.microsoft.com/office/drawing/2014/main" id="{6C241494-3717-3C0E-2710-4120B23059E2}"/>
              </a:ext>
            </a:extLst>
          </p:cNvPr>
          <p:cNvSpPr txBox="1">
            <a:spLocks/>
          </p:cNvSpPr>
          <p:nvPr userDrawn="1"/>
        </p:nvSpPr>
        <p:spPr>
          <a:xfrm>
            <a:off x="11644823" y="6389761"/>
            <a:ext cx="294736" cy="129756"/>
          </a:xfrm>
          <a:prstGeom prst="rect">
            <a:avLst/>
          </a:prstGeom>
        </p:spPr>
        <p:txBody>
          <a:bodyPr vert="horz" lIns="0" tIns="0" rIns="0" bIns="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tx1"/>
                </a:solidFill>
                <a:effectLst/>
                <a:uFillTx/>
                <a:latin typeface="+mn-lt"/>
                <a:ea typeface="+mn-ea"/>
                <a:cs typeface="+mn-cs"/>
                <a:sym typeface="Montserrat-Regular"/>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9pPr>
          </a:lstStyle>
          <a:p>
            <a:pPr algn="r"/>
            <a:fld id="{4443251C-1467-48DD-995C-EA1BC982FE46}" type="slidenum">
              <a:rPr lang="sv-SE" smtClean="0"/>
              <a:pPr algn="r"/>
              <a:t>‹#›</a:t>
            </a:fld>
            <a:endParaRPr lang="sv-SE" dirty="0"/>
          </a:p>
        </p:txBody>
      </p:sp>
      <p:sp>
        <p:nvSpPr>
          <p:cNvPr id="24" name="textruta 23">
            <a:extLst>
              <a:ext uri="{FF2B5EF4-FFF2-40B4-BE49-F238E27FC236}">
                <a16:creationId xmlns:a16="http://schemas.microsoft.com/office/drawing/2014/main" id="{DD95886C-BD8D-AE57-48E4-67D9BF532798}"/>
              </a:ext>
            </a:extLst>
          </p:cNvPr>
          <p:cNvSpPr txBox="1"/>
          <p:nvPr userDrawn="1"/>
        </p:nvSpPr>
        <p:spPr>
          <a:xfrm>
            <a:off x="8037443" y="6361043"/>
            <a:ext cx="3617843" cy="307777"/>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lang="sv-SE" sz="700" b="1" dirty="0">
                <a:effectLst/>
                <a:latin typeface="Montserrat" pitchFamily="2" charset="77"/>
              </a:rPr>
              <a:t>BOOSTING BIODIVERSITY </a:t>
            </a:r>
            <a:r>
              <a:rPr lang="sv-SE" sz="700" dirty="0">
                <a:effectLst/>
                <a:latin typeface="Montserrat" pitchFamily="2" charset="77"/>
              </a:rPr>
              <a:t>– an investment </a:t>
            </a:r>
            <a:r>
              <a:rPr lang="sv-SE" sz="700" dirty="0" err="1">
                <a:effectLst/>
                <a:latin typeface="Montserrat" pitchFamily="2" charset="77"/>
              </a:rPr>
              <a:t>opportunity</a:t>
            </a:r>
            <a:r>
              <a:rPr lang="sv-SE" sz="700" dirty="0">
                <a:effectLst/>
                <a:latin typeface="Montserrat" pitchFamily="2" charset="77"/>
              </a:rPr>
              <a:t>. </a:t>
            </a:r>
          </a:p>
          <a:p>
            <a:pPr algn="r"/>
            <a:endParaRPr lang="sv-SE" sz="700" dirty="0">
              <a:latin typeface="Montserrat" pitchFamily="2" charset="77"/>
            </a:endParaRPr>
          </a:p>
        </p:txBody>
      </p:sp>
      <p:sp>
        <p:nvSpPr>
          <p:cNvPr id="26" name="Platshållare för text 25">
            <a:extLst>
              <a:ext uri="{FF2B5EF4-FFF2-40B4-BE49-F238E27FC236}">
                <a16:creationId xmlns:a16="http://schemas.microsoft.com/office/drawing/2014/main" id="{47332DD9-DCDA-B3BA-9D91-C2633D6F3B6D}"/>
              </a:ext>
            </a:extLst>
          </p:cNvPr>
          <p:cNvSpPr>
            <a:spLocks noGrp="1"/>
          </p:cNvSpPr>
          <p:nvPr>
            <p:ph type="body" sz="quarter" idx="14" hasCustomPrompt="1"/>
          </p:nvPr>
        </p:nvSpPr>
        <p:spPr>
          <a:xfrm>
            <a:off x="5864772" y="1765300"/>
            <a:ext cx="3042691" cy="993775"/>
          </a:xfrm>
        </p:spPr>
        <p:txBody>
          <a:bodyPr/>
          <a:lstStyle>
            <a:lvl1pPr marL="0" indent="0" algn="ctr">
              <a:buNone/>
              <a:defRPr sz="2400" b="1">
                <a:solidFill>
                  <a:schemeClr val="bg1"/>
                </a:solidFill>
              </a:defRPr>
            </a:lvl1pPr>
          </a:lstStyle>
          <a:p>
            <a:pPr lvl="0"/>
            <a:r>
              <a:rPr lang="sv-SE" dirty="0"/>
              <a:t>HEADLINE 3</a:t>
            </a:r>
          </a:p>
        </p:txBody>
      </p:sp>
      <p:sp>
        <p:nvSpPr>
          <p:cNvPr id="27" name="Platshållare för text 25">
            <a:extLst>
              <a:ext uri="{FF2B5EF4-FFF2-40B4-BE49-F238E27FC236}">
                <a16:creationId xmlns:a16="http://schemas.microsoft.com/office/drawing/2014/main" id="{CEC474D9-4646-4C8D-7DCA-1F68D74A9C7D}"/>
              </a:ext>
            </a:extLst>
          </p:cNvPr>
          <p:cNvSpPr>
            <a:spLocks noGrp="1"/>
          </p:cNvSpPr>
          <p:nvPr>
            <p:ph type="body" sz="quarter" idx="15" hasCustomPrompt="1"/>
          </p:nvPr>
        </p:nvSpPr>
        <p:spPr>
          <a:xfrm>
            <a:off x="5864772" y="4572000"/>
            <a:ext cx="3042691" cy="993775"/>
          </a:xfrm>
        </p:spPr>
        <p:txBody>
          <a:bodyPr/>
          <a:lstStyle>
            <a:lvl1pPr marL="0" indent="0" algn="ctr">
              <a:buNone/>
              <a:defRPr sz="2400" b="1">
                <a:solidFill>
                  <a:schemeClr val="bg1"/>
                </a:solidFill>
              </a:defRPr>
            </a:lvl1pPr>
          </a:lstStyle>
          <a:p>
            <a:pPr lvl="0"/>
            <a:r>
              <a:rPr lang="sv-SE" dirty="0"/>
              <a:t>HEADLINE 4</a:t>
            </a:r>
          </a:p>
        </p:txBody>
      </p:sp>
      <p:pic>
        <p:nvPicPr>
          <p:cNvPr id="28" name="Bildobjekt 27" descr="En bild som visar text, Teckensnitt, Grafik, logotyp&#10;&#10;Automatiskt genererad beskrivning">
            <a:extLst>
              <a:ext uri="{FF2B5EF4-FFF2-40B4-BE49-F238E27FC236}">
                <a16:creationId xmlns:a16="http://schemas.microsoft.com/office/drawing/2014/main" id="{0E358DFE-B5F8-1629-AC2B-1BF5783D7DB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51177" y="268561"/>
            <a:ext cx="868589" cy="226848"/>
          </a:xfrm>
          <a:prstGeom prst="rect">
            <a:avLst/>
          </a:prstGeom>
        </p:spPr>
      </p:pic>
      <p:sp>
        <p:nvSpPr>
          <p:cNvPr id="29" name="Rektangel 28">
            <a:extLst>
              <a:ext uri="{FF2B5EF4-FFF2-40B4-BE49-F238E27FC236}">
                <a16:creationId xmlns:a16="http://schemas.microsoft.com/office/drawing/2014/main" id="{667B13C1-68D8-24F2-E6E2-B7776C3CEA0B}"/>
              </a:ext>
            </a:extLst>
          </p:cNvPr>
          <p:cNvSpPr/>
          <p:nvPr userDrawn="1"/>
        </p:nvSpPr>
        <p:spPr>
          <a:xfrm>
            <a:off x="299545" y="3484179"/>
            <a:ext cx="8734095" cy="441435"/>
          </a:xfrm>
          <a:prstGeom prst="rect">
            <a:avLst/>
          </a:prstGeom>
          <a:solidFill>
            <a:srgbClr val="90D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Platshållare för text 17">
            <a:extLst>
              <a:ext uri="{FF2B5EF4-FFF2-40B4-BE49-F238E27FC236}">
                <a16:creationId xmlns:a16="http://schemas.microsoft.com/office/drawing/2014/main" id="{E223A26F-A9C1-A4B8-F66C-AAEC56AE748E}"/>
              </a:ext>
            </a:extLst>
          </p:cNvPr>
          <p:cNvSpPr>
            <a:spLocks noGrp="1"/>
          </p:cNvSpPr>
          <p:nvPr>
            <p:ph type="body" sz="quarter" idx="12" hasCustomPrompt="1"/>
          </p:nvPr>
        </p:nvSpPr>
        <p:spPr>
          <a:xfrm>
            <a:off x="695325" y="3484563"/>
            <a:ext cx="5059363" cy="457200"/>
          </a:xfrm>
        </p:spPr>
        <p:txBody>
          <a:bodyPr/>
          <a:lstStyle>
            <a:lvl1pPr marL="0" indent="0">
              <a:buNone/>
              <a:defRPr sz="2800" b="1">
                <a:solidFill>
                  <a:schemeClr val="bg1"/>
                </a:solidFill>
              </a:defRPr>
            </a:lvl1pPr>
          </a:lstStyle>
          <a:p>
            <a:pPr lvl="0"/>
            <a:r>
              <a:rPr lang="sv-SE" dirty="0"/>
              <a:t>HEADLINE 2</a:t>
            </a:r>
          </a:p>
        </p:txBody>
      </p:sp>
      <p:sp>
        <p:nvSpPr>
          <p:cNvPr id="3" name="Platshållare för text 14">
            <a:extLst>
              <a:ext uri="{FF2B5EF4-FFF2-40B4-BE49-F238E27FC236}">
                <a16:creationId xmlns:a16="http://schemas.microsoft.com/office/drawing/2014/main" id="{C889A21C-CD88-D45D-75FE-B2216343909D}"/>
              </a:ext>
            </a:extLst>
          </p:cNvPr>
          <p:cNvSpPr>
            <a:spLocks noGrp="1"/>
          </p:cNvSpPr>
          <p:nvPr>
            <p:ph type="body" sz="quarter" idx="21" hasCustomPrompt="1"/>
          </p:nvPr>
        </p:nvSpPr>
        <p:spPr>
          <a:xfrm>
            <a:off x="695325" y="6400335"/>
            <a:ext cx="1780246" cy="290397"/>
          </a:xfrm>
        </p:spPr>
        <p:txBody>
          <a:bodyPr/>
          <a:lstStyle>
            <a:lvl1pPr marL="0" indent="0">
              <a:buNone/>
              <a:defRPr sz="700"/>
            </a:lvl1pPr>
          </a:lstStyle>
          <a:p>
            <a:pPr lvl="0"/>
            <a:r>
              <a:rPr lang="sv-SE" dirty="0"/>
              <a:t>Notes</a:t>
            </a:r>
          </a:p>
        </p:txBody>
      </p:sp>
    </p:spTree>
    <p:extLst>
      <p:ext uri="{BB962C8B-B14F-4D97-AF65-F5344CB8AC3E}">
        <p14:creationId xmlns:p14="http://schemas.microsoft.com/office/powerpoint/2010/main" val="2783392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 Content page">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1D6C587-FCBE-0CA9-6259-8D9A0C645A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7" name="Platshållare för text 6">
            <a:extLst>
              <a:ext uri="{FF2B5EF4-FFF2-40B4-BE49-F238E27FC236}">
                <a16:creationId xmlns:a16="http://schemas.microsoft.com/office/drawing/2014/main" id="{CFF2BFA4-9951-7B15-55BA-2E2331867245}"/>
              </a:ext>
            </a:extLst>
          </p:cNvPr>
          <p:cNvSpPr>
            <a:spLocks noGrp="1"/>
          </p:cNvSpPr>
          <p:nvPr>
            <p:ph type="body" sz="quarter" idx="10" hasCustomPrompt="1"/>
          </p:nvPr>
        </p:nvSpPr>
        <p:spPr>
          <a:xfrm>
            <a:off x="695325" y="549275"/>
            <a:ext cx="4412703" cy="522780"/>
          </a:xfrm>
        </p:spPr>
        <p:txBody>
          <a:bodyPr/>
          <a:lstStyle>
            <a:lvl1pPr marL="0" indent="0">
              <a:buNone/>
              <a:defRPr sz="2800" b="1">
                <a:solidFill>
                  <a:srgbClr val="431820"/>
                </a:solidFill>
              </a:defRPr>
            </a:lvl1pPr>
          </a:lstStyle>
          <a:p>
            <a:pPr lvl="0"/>
            <a:r>
              <a:rPr lang="sv-SE" dirty="0"/>
              <a:t>HEADLINE</a:t>
            </a:r>
          </a:p>
        </p:txBody>
      </p:sp>
      <p:sp>
        <p:nvSpPr>
          <p:cNvPr id="9" name="Platshållare för text 8">
            <a:extLst>
              <a:ext uri="{FF2B5EF4-FFF2-40B4-BE49-F238E27FC236}">
                <a16:creationId xmlns:a16="http://schemas.microsoft.com/office/drawing/2014/main" id="{AA5887B8-F0C4-E64F-E7A9-E3EA47F36963}"/>
              </a:ext>
            </a:extLst>
          </p:cNvPr>
          <p:cNvSpPr>
            <a:spLocks noGrp="1"/>
          </p:cNvSpPr>
          <p:nvPr>
            <p:ph type="body" sz="quarter" idx="11" hasCustomPrompt="1"/>
          </p:nvPr>
        </p:nvSpPr>
        <p:spPr>
          <a:xfrm>
            <a:off x="695326" y="1592263"/>
            <a:ext cx="4838372" cy="3973512"/>
          </a:xfrm>
        </p:spPr>
        <p:txBody>
          <a:bodyPr/>
          <a:lstStyle>
            <a:lvl1pPr marL="0" indent="0">
              <a:buNone/>
              <a:defRPr/>
            </a:lvl1pPr>
          </a:lstStyle>
          <a:p>
            <a:pPr lvl="0"/>
            <a:r>
              <a:rPr lang="sv-SE" dirty="0"/>
              <a:t>Body copy</a:t>
            </a:r>
          </a:p>
        </p:txBody>
      </p:sp>
      <p:sp>
        <p:nvSpPr>
          <p:cNvPr id="15" name="Platshållare för bildnummer 8">
            <a:extLst>
              <a:ext uri="{FF2B5EF4-FFF2-40B4-BE49-F238E27FC236}">
                <a16:creationId xmlns:a16="http://schemas.microsoft.com/office/drawing/2014/main" id="{59280108-B344-A606-9B04-D50B0BF0F931}"/>
              </a:ext>
            </a:extLst>
          </p:cNvPr>
          <p:cNvSpPr txBox="1">
            <a:spLocks/>
          </p:cNvSpPr>
          <p:nvPr userDrawn="1"/>
        </p:nvSpPr>
        <p:spPr>
          <a:xfrm>
            <a:off x="11644823" y="6389761"/>
            <a:ext cx="294736" cy="129756"/>
          </a:xfrm>
          <a:prstGeom prst="rect">
            <a:avLst/>
          </a:prstGeom>
        </p:spPr>
        <p:txBody>
          <a:bodyPr vert="horz" lIns="0" tIns="0" rIns="0" bIns="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tx1"/>
                </a:solidFill>
                <a:effectLst/>
                <a:uFillTx/>
                <a:latin typeface="+mn-lt"/>
                <a:ea typeface="+mn-ea"/>
                <a:cs typeface="+mn-cs"/>
                <a:sym typeface="Montserrat-Regular"/>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9pPr>
          </a:lstStyle>
          <a:p>
            <a:pPr algn="r"/>
            <a:fld id="{4443251C-1467-48DD-995C-EA1BC982FE46}" type="slidenum">
              <a:rPr lang="sv-SE" smtClean="0"/>
              <a:pPr algn="r"/>
              <a:t>‹#›</a:t>
            </a:fld>
            <a:endParaRPr lang="sv-SE" dirty="0"/>
          </a:p>
        </p:txBody>
      </p:sp>
      <p:sp>
        <p:nvSpPr>
          <p:cNvPr id="16" name="textruta 15">
            <a:extLst>
              <a:ext uri="{FF2B5EF4-FFF2-40B4-BE49-F238E27FC236}">
                <a16:creationId xmlns:a16="http://schemas.microsoft.com/office/drawing/2014/main" id="{9E46E093-FE45-0AA2-3022-1DB5ED477F93}"/>
              </a:ext>
            </a:extLst>
          </p:cNvPr>
          <p:cNvSpPr txBox="1"/>
          <p:nvPr userDrawn="1"/>
        </p:nvSpPr>
        <p:spPr>
          <a:xfrm>
            <a:off x="8037443" y="6361043"/>
            <a:ext cx="3617843" cy="307777"/>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lang="sv-SE" sz="700" b="1" dirty="0">
                <a:effectLst/>
                <a:latin typeface="Montserrat" pitchFamily="2" charset="77"/>
              </a:rPr>
              <a:t>BOOSTING BIODIVERSITY </a:t>
            </a:r>
            <a:r>
              <a:rPr lang="sv-SE" sz="700" dirty="0">
                <a:effectLst/>
                <a:latin typeface="Montserrat" pitchFamily="2" charset="77"/>
              </a:rPr>
              <a:t>– an investment </a:t>
            </a:r>
            <a:r>
              <a:rPr lang="sv-SE" sz="700" dirty="0" err="1">
                <a:effectLst/>
                <a:latin typeface="Montserrat" pitchFamily="2" charset="77"/>
              </a:rPr>
              <a:t>opportunity</a:t>
            </a:r>
            <a:r>
              <a:rPr lang="sv-SE" sz="700" dirty="0">
                <a:effectLst/>
                <a:latin typeface="Montserrat" pitchFamily="2" charset="77"/>
              </a:rPr>
              <a:t>. </a:t>
            </a:r>
          </a:p>
          <a:p>
            <a:pPr algn="r"/>
            <a:endParaRPr lang="sv-SE" sz="700" dirty="0">
              <a:latin typeface="Montserrat" pitchFamily="2" charset="77"/>
            </a:endParaRPr>
          </a:p>
        </p:txBody>
      </p:sp>
      <p:pic>
        <p:nvPicPr>
          <p:cNvPr id="17" name="Bildobjekt 16" descr="En bild som visar Teckensnitt, Grafik, text, skärmbild&#10;&#10;Automatiskt genererad beskrivning">
            <a:extLst>
              <a:ext uri="{FF2B5EF4-FFF2-40B4-BE49-F238E27FC236}">
                <a16:creationId xmlns:a16="http://schemas.microsoft.com/office/drawing/2014/main" id="{740BB9D9-870E-E3AC-180B-0965176BA32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41616" y="268356"/>
            <a:ext cx="885341" cy="231223"/>
          </a:xfrm>
          <a:prstGeom prst="rect">
            <a:avLst/>
          </a:prstGeom>
        </p:spPr>
      </p:pic>
      <p:sp>
        <p:nvSpPr>
          <p:cNvPr id="23" name="Platshållare för text 21">
            <a:extLst>
              <a:ext uri="{FF2B5EF4-FFF2-40B4-BE49-F238E27FC236}">
                <a16:creationId xmlns:a16="http://schemas.microsoft.com/office/drawing/2014/main" id="{BF914D0B-2D81-78E2-7F9D-10BE5B11A906}"/>
              </a:ext>
            </a:extLst>
          </p:cNvPr>
          <p:cNvSpPr>
            <a:spLocks noGrp="1"/>
          </p:cNvSpPr>
          <p:nvPr>
            <p:ph type="body" sz="quarter" idx="13" hasCustomPrompt="1"/>
          </p:nvPr>
        </p:nvSpPr>
        <p:spPr>
          <a:xfrm>
            <a:off x="695325" y="6381594"/>
            <a:ext cx="4459288" cy="360362"/>
          </a:xfrm>
        </p:spPr>
        <p:txBody>
          <a:bodyPr/>
          <a:lstStyle>
            <a:lvl1pPr marL="0" indent="0">
              <a:buNone/>
              <a:defRPr sz="700"/>
            </a:lvl1pPr>
          </a:lstStyle>
          <a:p>
            <a:pPr lvl="0"/>
            <a:r>
              <a:rPr lang="sv-SE" dirty="0"/>
              <a:t>Notes</a:t>
            </a:r>
          </a:p>
        </p:txBody>
      </p:sp>
      <p:cxnSp>
        <p:nvCxnSpPr>
          <p:cNvPr id="2" name="Rak 1">
            <a:extLst>
              <a:ext uri="{FF2B5EF4-FFF2-40B4-BE49-F238E27FC236}">
                <a16:creationId xmlns:a16="http://schemas.microsoft.com/office/drawing/2014/main" id="{8A87230C-EDCF-6559-3C16-D6E076EC717D}"/>
              </a:ext>
            </a:extLst>
          </p:cNvPr>
          <p:cNvCxnSpPr/>
          <p:nvPr userDrawn="1"/>
        </p:nvCxnSpPr>
        <p:spPr>
          <a:xfrm flipH="1">
            <a:off x="682906" y="6134582"/>
            <a:ext cx="112621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tshållare för text 8">
            <a:extLst>
              <a:ext uri="{FF2B5EF4-FFF2-40B4-BE49-F238E27FC236}">
                <a16:creationId xmlns:a16="http://schemas.microsoft.com/office/drawing/2014/main" id="{9AE201CF-2799-14CC-9883-08EAB28AD5DC}"/>
              </a:ext>
            </a:extLst>
          </p:cNvPr>
          <p:cNvSpPr>
            <a:spLocks noGrp="1"/>
          </p:cNvSpPr>
          <p:nvPr>
            <p:ph type="body" sz="quarter" idx="14" hasCustomPrompt="1"/>
          </p:nvPr>
        </p:nvSpPr>
        <p:spPr>
          <a:xfrm>
            <a:off x="5715000" y="1592263"/>
            <a:ext cx="4838372" cy="3973512"/>
          </a:xfrm>
        </p:spPr>
        <p:txBody>
          <a:bodyPr/>
          <a:lstStyle>
            <a:lvl1pPr marL="0" indent="0">
              <a:buNone/>
              <a:defRPr/>
            </a:lvl1pPr>
          </a:lstStyle>
          <a:p>
            <a:pPr lvl="0"/>
            <a:r>
              <a:rPr lang="sv-SE" dirty="0"/>
              <a:t>Body copy</a:t>
            </a:r>
          </a:p>
        </p:txBody>
      </p:sp>
    </p:spTree>
    <p:extLst>
      <p:ext uri="{BB962C8B-B14F-4D97-AF65-F5344CB8AC3E}">
        <p14:creationId xmlns:p14="http://schemas.microsoft.com/office/powerpoint/2010/main" val="4152879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7 Content page">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1D6C587-FCBE-0CA9-6259-8D9A0C645A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7" name="Platshållare för text 6">
            <a:extLst>
              <a:ext uri="{FF2B5EF4-FFF2-40B4-BE49-F238E27FC236}">
                <a16:creationId xmlns:a16="http://schemas.microsoft.com/office/drawing/2014/main" id="{CFF2BFA4-9951-7B15-55BA-2E2331867245}"/>
              </a:ext>
            </a:extLst>
          </p:cNvPr>
          <p:cNvSpPr>
            <a:spLocks noGrp="1"/>
          </p:cNvSpPr>
          <p:nvPr>
            <p:ph type="body" sz="quarter" idx="10" hasCustomPrompt="1"/>
          </p:nvPr>
        </p:nvSpPr>
        <p:spPr>
          <a:xfrm>
            <a:off x="695325" y="549275"/>
            <a:ext cx="4412703" cy="522780"/>
          </a:xfrm>
        </p:spPr>
        <p:txBody>
          <a:bodyPr/>
          <a:lstStyle>
            <a:lvl1pPr marL="0" indent="0">
              <a:buNone/>
              <a:defRPr sz="2800" b="1">
                <a:solidFill>
                  <a:srgbClr val="431820"/>
                </a:solidFill>
              </a:defRPr>
            </a:lvl1pPr>
          </a:lstStyle>
          <a:p>
            <a:pPr lvl="0"/>
            <a:r>
              <a:rPr lang="sv-SE" dirty="0"/>
              <a:t>HEADLINE</a:t>
            </a:r>
          </a:p>
        </p:txBody>
      </p:sp>
      <p:sp>
        <p:nvSpPr>
          <p:cNvPr id="9" name="Platshållare för text 8">
            <a:extLst>
              <a:ext uri="{FF2B5EF4-FFF2-40B4-BE49-F238E27FC236}">
                <a16:creationId xmlns:a16="http://schemas.microsoft.com/office/drawing/2014/main" id="{AA5887B8-F0C4-E64F-E7A9-E3EA47F36963}"/>
              </a:ext>
            </a:extLst>
          </p:cNvPr>
          <p:cNvSpPr>
            <a:spLocks noGrp="1"/>
          </p:cNvSpPr>
          <p:nvPr>
            <p:ph type="body" sz="quarter" idx="11" hasCustomPrompt="1"/>
          </p:nvPr>
        </p:nvSpPr>
        <p:spPr>
          <a:xfrm>
            <a:off x="695326" y="1592263"/>
            <a:ext cx="4838372" cy="3973512"/>
          </a:xfrm>
        </p:spPr>
        <p:txBody>
          <a:bodyPr/>
          <a:lstStyle>
            <a:lvl1pPr marL="0" indent="0">
              <a:buNone/>
              <a:defRPr/>
            </a:lvl1pPr>
          </a:lstStyle>
          <a:p>
            <a:pPr lvl="0"/>
            <a:r>
              <a:rPr lang="sv-SE" dirty="0"/>
              <a:t>Body copy</a:t>
            </a:r>
          </a:p>
        </p:txBody>
      </p:sp>
      <p:sp>
        <p:nvSpPr>
          <p:cNvPr id="15" name="Platshållare för bildnummer 8">
            <a:extLst>
              <a:ext uri="{FF2B5EF4-FFF2-40B4-BE49-F238E27FC236}">
                <a16:creationId xmlns:a16="http://schemas.microsoft.com/office/drawing/2014/main" id="{59280108-B344-A606-9B04-D50B0BF0F931}"/>
              </a:ext>
            </a:extLst>
          </p:cNvPr>
          <p:cNvSpPr txBox="1">
            <a:spLocks/>
          </p:cNvSpPr>
          <p:nvPr userDrawn="1"/>
        </p:nvSpPr>
        <p:spPr>
          <a:xfrm>
            <a:off x="11644823" y="6389761"/>
            <a:ext cx="294736" cy="129756"/>
          </a:xfrm>
          <a:prstGeom prst="rect">
            <a:avLst/>
          </a:prstGeom>
        </p:spPr>
        <p:txBody>
          <a:bodyPr vert="horz" lIns="0" tIns="0" rIns="0" bIns="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tx1"/>
                </a:solidFill>
                <a:effectLst/>
                <a:uFillTx/>
                <a:latin typeface="+mn-lt"/>
                <a:ea typeface="+mn-ea"/>
                <a:cs typeface="+mn-cs"/>
                <a:sym typeface="Montserrat-Regular"/>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9pPr>
          </a:lstStyle>
          <a:p>
            <a:pPr algn="r"/>
            <a:fld id="{4443251C-1467-48DD-995C-EA1BC982FE46}" type="slidenum">
              <a:rPr lang="sv-SE" smtClean="0"/>
              <a:pPr algn="r"/>
              <a:t>‹#›</a:t>
            </a:fld>
            <a:endParaRPr lang="sv-SE" dirty="0"/>
          </a:p>
        </p:txBody>
      </p:sp>
      <p:sp>
        <p:nvSpPr>
          <p:cNvPr id="16" name="textruta 15">
            <a:extLst>
              <a:ext uri="{FF2B5EF4-FFF2-40B4-BE49-F238E27FC236}">
                <a16:creationId xmlns:a16="http://schemas.microsoft.com/office/drawing/2014/main" id="{9E46E093-FE45-0AA2-3022-1DB5ED477F93}"/>
              </a:ext>
            </a:extLst>
          </p:cNvPr>
          <p:cNvSpPr txBox="1"/>
          <p:nvPr userDrawn="1"/>
        </p:nvSpPr>
        <p:spPr>
          <a:xfrm>
            <a:off x="8037443" y="6361043"/>
            <a:ext cx="3617843" cy="307777"/>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lang="sv-SE" sz="700" b="1" dirty="0">
                <a:effectLst/>
                <a:latin typeface="Montserrat" pitchFamily="2" charset="77"/>
              </a:rPr>
              <a:t>BOOSTING BIODIVERSITY </a:t>
            </a:r>
            <a:r>
              <a:rPr lang="sv-SE" sz="700" dirty="0">
                <a:effectLst/>
                <a:latin typeface="Montserrat" pitchFamily="2" charset="77"/>
              </a:rPr>
              <a:t>– an investment </a:t>
            </a:r>
            <a:r>
              <a:rPr lang="sv-SE" sz="700" dirty="0" err="1">
                <a:effectLst/>
                <a:latin typeface="Montserrat" pitchFamily="2" charset="77"/>
              </a:rPr>
              <a:t>opportunity</a:t>
            </a:r>
            <a:r>
              <a:rPr lang="sv-SE" sz="700" dirty="0">
                <a:effectLst/>
                <a:latin typeface="Montserrat" pitchFamily="2" charset="77"/>
              </a:rPr>
              <a:t>. </a:t>
            </a:r>
          </a:p>
          <a:p>
            <a:pPr algn="r"/>
            <a:endParaRPr lang="sv-SE" sz="700" dirty="0">
              <a:latin typeface="Montserrat" pitchFamily="2" charset="77"/>
            </a:endParaRPr>
          </a:p>
        </p:txBody>
      </p:sp>
      <p:pic>
        <p:nvPicPr>
          <p:cNvPr id="17" name="Bildobjekt 16" descr="En bild som visar Teckensnitt, Grafik, text, skärmbild&#10;&#10;Automatiskt genererad beskrivning">
            <a:extLst>
              <a:ext uri="{FF2B5EF4-FFF2-40B4-BE49-F238E27FC236}">
                <a16:creationId xmlns:a16="http://schemas.microsoft.com/office/drawing/2014/main" id="{740BB9D9-870E-E3AC-180B-0965176BA32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41616" y="268356"/>
            <a:ext cx="885341" cy="231223"/>
          </a:xfrm>
          <a:prstGeom prst="rect">
            <a:avLst/>
          </a:prstGeom>
        </p:spPr>
      </p:pic>
      <p:sp>
        <p:nvSpPr>
          <p:cNvPr id="19" name="Platshållare för bild 18">
            <a:extLst>
              <a:ext uri="{FF2B5EF4-FFF2-40B4-BE49-F238E27FC236}">
                <a16:creationId xmlns:a16="http://schemas.microsoft.com/office/drawing/2014/main" id="{EC6D3343-9C28-3455-BC47-0557E8D1DF8D}"/>
              </a:ext>
            </a:extLst>
          </p:cNvPr>
          <p:cNvSpPr>
            <a:spLocks noGrp="1"/>
          </p:cNvSpPr>
          <p:nvPr>
            <p:ph type="pic" sz="quarter" idx="12"/>
          </p:nvPr>
        </p:nvSpPr>
        <p:spPr>
          <a:xfrm>
            <a:off x="5722883" y="549275"/>
            <a:ext cx="6211614" cy="5580063"/>
          </a:xfrm>
        </p:spPr>
        <p:txBody>
          <a:bodyPr/>
          <a:lstStyle/>
          <a:p>
            <a:endParaRPr lang="sv-SE" dirty="0"/>
          </a:p>
        </p:txBody>
      </p:sp>
      <p:sp>
        <p:nvSpPr>
          <p:cNvPr id="23" name="Platshållare för text 21">
            <a:extLst>
              <a:ext uri="{FF2B5EF4-FFF2-40B4-BE49-F238E27FC236}">
                <a16:creationId xmlns:a16="http://schemas.microsoft.com/office/drawing/2014/main" id="{BF914D0B-2D81-78E2-7F9D-10BE5B11A906}"/>
              </a:ext>
            </a:extLst>
          </p:cNvPr>
          <p:cNvSpPr>
            <a:spLocks noGrp="1"/>
          </p:cNvSpPr>
          <p:nvPr>
            <p:ph type="body" sz="quarter" idx="13" hasCustomPrompt="1"/>
          </p:nvPr>
        </p:nvSpPr>
        <p:spPr>
          <a:xfrm>
            <a:off x="695325" y="6381594"/>
            <a:ext cx="4459288" cy="360362"/>
          </a:xfrm>
        </p:spPr>
        <p:txBody>
          <a:bodyPr/>
          <a:lstStyle>
            <a:lvl1pPr marL="0" indent="0">
              <a:buNone/>
              <a:defRPr sz="700"/>
            </a:lvl1pPr>
          </a:lstStyle>
          <a:p>
            <a:pPr lvl="0"/>
            <a:r>
              <a:rPr lang="sv-SE" dirty="0"/>
              <a:t>Notes</a:t>
            </a:r>
          </a:p>
        </p:txBody>
      </p:sp>
      <p:cxnSp>
        <p:nvCxnSpPr>
          <p:cNvPr id="2" name="Rak 1">
            <a:extLst>
              <a:ext uri="{FF2B5EF4-FFF2-40B4-BE49-F238E27FC236}">
                <a16:creationId xmlns:a16="http://schemas.microsoft.com/office/drawing/2014/main" id="{8A87230C-EDCF-6559-3C16-D6E076EC717D}"/>
              </a:ext>
            </a:extLst>
          </p:cNvPr>
          <p:cNvCxnSpPr/>
          <p:nvPr userDrawn="1"/>
        </p:nvCxnSpPr>
        <p:spPr>
          <a:xfrm flipH="1">
            <a:off x="682906" y="6134582"/>
            <a:ext cx="112621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6894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7 Content page">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1D6C587-FCBE-0CA9-6259-8D9A0C645A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7" name="Platshållare för text 6">
            <a:extLst>
              <a:ext uri="{FF2B5EF4-FFF2-40B4-BE49-F238E27FC236}">
                <a16:creationId xmlns:a16="http://schemas.microsoft.com/office/drawing/2014/main" id="{CFF2BFA4-9951-7B15-55BA-2E2331867245}"/>
              </a:ext>
            </a:extLst>
          </p:cNvPr>
          <p:cNvSpPr>
            <a:spLocks noGrp="1"/>
          </p:cNvSpPr>
          <p:nvPr>
            <p:ph type="body" sz="quarter" idx="10" hasCustomPrompt="1"/>
          </p:nvPr>
        </p:nvSpPr>
        <p:spPr>
          <a:xfrm>
            <a:off x="6658302" y="549275"/>
            <a:ext cx="4412703" cy="522780"/>
          </a:xfrm>
        </p:spPr>
        <p:txBody>
          <a:bodyPr/>
          <a:lstStyle>
            <a:lvl1pPr marL="0" indent="0">
              <a:buNone/>
              <a:defRPr sz="2800" b="1">
                <a:solidFill>
                  <a:srgbClr val="431820"/>
                </a:solidFill>
              </a:defRPr>
            </a:lvl1pPr>
          </a:lstStyle>
          <a:p>
            <a:pPr lvl="0"/>
            <a:r>
              <a:rPr lang="sv-SE" dirty="0"/>
              <a:t>HEADLINE</a:t>
            </a:r>
          </a:p>
        </p:txBody>
      </p:sp>
      <p:sp>
        <p:nvSpPr>
          <p:cNvPr id="9" name="Platshållare för text 8">
            <a:extLst>
              <a:ext uri="{FF2B5EF4-FFF2-40B4-BE49-F238E27FC236}">
                <a16:creationId xmlns:a16="http://schemas.microsoft.com/office/drawing/2014/main" id="{AA5887B8-F0C4-E64F-E7A9-E3EA47F36963}"/>
              </a:ext>
            </a:extLst>
          </p:cNvPr>
          <p:cNvSpPr>
            <a:spLocks noGrp="1"/>
          </p:cNvSpPr>
          <p:nvPr>
            <p:ph type="body" sz="quarter" idx="11" hasCustomPrompt="1"/>
          </p:nvPr>
        </p:nvSpPr>
        <p:spPr>
          <a:xfrm>
            <a:off x="6658303" y="1592263"/>
            <a:ext cx="4838372" cy="3973512"/>
          </a:xfrm>
        </p:spPr>
        <p:txBody>
          <a:bodyPr/>
          <a:lstStyle>
            <a:lvl1pPr marL="0" indent="0">
              <a:buNone/>
              <a:defRPr/>
            </a:lvl1pPr>
          </a:lstStyle>
          <a:p>
            <a:pPr lvl="0"/>
            <a:r>
              <a:rPr lang="sv-SE" dirty="0"/>
              <a:t>Body copy</a:t>
            </a:r>
          </a:p>
        </p:txBody>
      </p:sp>
      <p:sp>
        <p:nvSpPr>
          <p:cNvPr id="15" name="Platshållare för bildnummer 8">
            <a:extLst>
              <a:ext uri="{FF2B5EF4-FFF2-40B4-BE49-F238E27FC236}">
                <a16:creationId xmlns:a16="http://schemas.microsoft.com/office/drawing/2014/main" id="{59280108-B344-A606-9B04-D50B0BF0F931}"/>
              </a:ext>
            </a:extLst>
          </p:cNvPr>
          <p:cNvSpPr txBox="1">
            <a:spLocks/>
          </p:cNvSpPr>
          <p:nvPr userDrawn="1"/>
        </p:nvSpPr>
        <p:spPr>
          <a:xfrm>
            <a:off x="11644823" y="6389761"/>
            <a:ext cx="294736" cy="129756"/>
          </a:xfrm>
          <a:prstGeom prst="rect">
            <a:avLst/>
          </a:prstGeom>
        </p:spPr>
        <p:txBody>
          <a:bodyPr vert="horz" lIns="0" tIns="0" rIns="0" bIns="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tx1"/>
                </a:solidFill>
                <a:effectLst/>
                <a:uFillTx/>
                <a:latin typeface="+mn-lt"/>
                <a:ea typeface="+mn-ea"/>
                <a:cs typeface="+mn-cs"/>
                <a:sym typeface="Montserrat-Regular"/>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9pPr>
          </a:lstStyle>
          <a:p>
            <a:pPr algn="r"/>
            <a:fld id="{4443251C-1467-48DD-995C-EA1BC982FE46}" type="slidenum">
              <a:rPr lang="sv-SE" smtClean="0"/>
              <a:pPr algn="r"/>
              <a:t>‹#›</a:t>
            </a:fld>
            <a:endParaRPr lang="sv-SE" dirty="0"/>
          </a:p>
        </p:txBody>
      </p:sp>
      <p:sp>
        <p:nvSpPr>
          <p:cNvPr id="16" name="textruta 15">
            <a:extLst>
              <a:ext uri="{FF2B5EF4-FFF2-40B4-BE49-F238E27FC236}">
                <a16:creationId xmlns:a16="http://schemas.microsoft.com/office/drawing/2014/main" id="{9E46E093-FE45-0AA2-3022-1DB5ED477F93}"/>
              </a:ext>
            </a:extLst>
          </p:cNvPr>
          <p:cNvSpPr txBox="1"/>
          <p:nvPr userDrawn="1"/>
        </p:nvSpPr>
        <p:spPr>
          <a:xfrm>
            <a:off x="8037443" y="6361043"/>
            <a:ext cx="3617843" cy="307777"/>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lang="sv-SE" sz="700" b="1" dirty="0">
                <a:effectLst/>
                <a:latin typeface="Montserrat" pitchFamily="2" charset="77"/>
              </a:rPr>
              <a:t>BOOSTING BIODIVERSITY </a:t>
            </a:r>
            <a:r>
              <a:rPr lang="sv-SE" sz="700" dirty="0">
                <a:effectLst/>
                <a:latin typeface="Montserrat" pitchFamily="2" charset="77"/>
              </a:rPr>
              <a:t>– an investment </a:t>
            </a:r>
            <a:r>
              <a:rPr lang="sv-SE" sz="700" dirty="0" err="1">
                <a:effectLst/>
                <a:latin typeface="Montserrat" pitchFamily="2" charset="77"/>
              </a:rPr>
              <a:t>opportunity</a:t>
            </a:r>
            <a:r>
              <a:rPr lang="sv-SE" sz="700" dirty="0">
                <a:effectLst/>
                <a:latin typeface="Montserrat" pitchFamily="2" charset="77"/>
              </a:rPr>
              <a:t>. </a:t>
            </a:r>
          </a:p>
          <a:p>
            <a:pPr algn="r"/>
            <a:endParaRPr lang="sv-SE" sz="700" dirty="0">
              <a:latin typeface="Montserrat" pitchFamily="2" charset="77"/>
            </a:endParaRPr>
          </a:p>
        </p:txBody>
      </p:sp>
      <p:pic>
        <p:nvPicPr>
          <p:cNvPr id="17" name="Bildobjekt 16" descr="En bild som visar Teckensnitt, Grafik, text, skärmbild&#10;&#10;Automatiskt genererad beskrivning">
            <a:extLst>
              <a:ext uri="{FF2B5EF4-FFF2-40B4-BE49-F238E27FC236}">
                <a16:creationId xmlns:a16="http://schemas.microsoft.com/office/drawing/2014/main" id="{740BB9D9-870E-E3AC-180B-0965176BA32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41616" y="268356"/>
            <a:ext cx="885341" cy="231223"/>
          </a:xfrm>
          <a:prstGeom prst="rect">
            <a:avLst/>
          </a:prstGeom>
        </p:spPr>
      </p:pic>
      <p:sp>
        <p:nvSpPr>
          <p:cNvPr id="19" name="Platshållare för bild 18">
            <a:extLst>
              <a:ext uri="{FF2B5EF4-FFF2-40B4-BE49-F238E27FC236}">
                <a16:creationId xmlns:a16="http://schemas.microsoft.com/office/drawing/2014/main" id="{EC6D3343-9C28-3455-BC47-0557E8D1DF8D}"/>
              </a:ext>
            </a:extLst>
          </p:cNvPr>
          <p:cNvSpPr>
            <a:spLocks noGrp="1"/>
          </p:cNvSpPr>
          <p:nvPr>
            <p:ph type="pic" sz="quarter" idx="12"/>
          </p:nvPr>
        </p:nvSpPr>
        <p:spPr>
          <a:xfrm>
            <a:off x="695325" y="549275"/>
            <a:ext cx="5721241" cy="5580063"/>
          </a:xfrm>
        </p:spPr>
        <p:txBody>
          <a:bodyPr/>
          <a:lstStyle/>
          <a:p>
            <a:endParaRPr lang="sv-SE" dirty="0"/>
          </a:p>
        </p:txBody>
      </p:sp>
      <p:sp>
        <p:nvSpPr>
          <p:cNvPr id="2" name="Platshållare för text 14">
            <a:extLst>
              <a:ext uri="{FF2B5EF4-FFF2-40B4-BE49-F238E27FC236}">
                <a16:creationId xmlns:a16="http://schemas.microsoft.com/office/drawing/2014/main" id="{FC1FE283-451C-A1D1-98D0-47E6FFA3D05A}"/>
              </a:ext>
            </a:extLst>
          </p:cNvPr>
          <p:cNvSpPr>
            <a:spLocks noGrp="1"/>
          </p:cNvSpPr>
          <p:nvPr>
            <p:ph type="body" sz="quarter" idx="21" hasCustomPrompt="1"/>
          </p:nvPr>
        </p:nvSpPr>
        <p:spPr>
          <a:xfrm>
            <a:off x="695325" y="6400335"/>
            <a:ext cx="1780246" cy="290397"/>
          </a:xfrm>
        </p:spPr>
        <p:txBody>
          <a:bodyPr/>
          <a:lstStyle>
            <a:lvl1pPr marL="0" indent="0">
              <a:buNone/>
              <a:defRPr sz="700"/>
            </a:lvl1pPr>
          </a:lstStyle>
          <a:p>
            <a:pPr lvl="0"/>
            <a:r>
              <a:rPr lang="sv-SE" dirty="0"/>
              <a:t>Notes</a:t>
            </a:r>
          </a:p>
        </p:txBody>
      </p:sp>
      <p:cxnSp>
        <p:nvCxnSpPr>
          <p:cNvPr id="3" name="Rak 2">
            <a:extLst>
              <a:ext uri="{FF2B5EF4-FFF2-40B4-BE49-F238E27FC236}">
                <a16:creationId xmlns:a16="http://schemas.microsoft.com/office/drawing/2014/main" id="{F9F34432-9647-46B2-A117-7C85C81A3712}"/>
              </a:ext>
            </a:extLst>
          </p:cNvPr>
          <p:cNvCxnSpPr/>
          <p:nvPr userDrawn="1"/>
        </p:nvCxnSpPr>
        <p:spPr>
          <a:xfrm flipH="1">
            <a:off x="682906" y="6134582"/>
            <a:ext cx="112621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8706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7 Content page">
    <p:spTree>
      <p:nvGrpSpPr>
        <p:cNvPr id="1" name=""/>
        <p:cNvGrpSpPr/>
        <p:nvPr/>
      </p:nvGrpSpPr>
      <p:grpSpPr>
        <a:xfrm>
          <a:off x="0" y="0"/>
          <a:ext cx="0" cy="0"/>
          <a:chOff x="0" y="0"/>
          <a:chExt cx="0" cy="0"/>
        </a:xfrm>
      </p:grpSpPr>
      <p:pic>
        <p:nvPicPr>
          <p:cNvPr id="32" name="Bildobjekt 31" descr="En bild som visar utomhus, himmel, byggnad, fönster&#10;&#10;Automatiskt genererad beskrivning">
            <a:extLst>
              <a:ext uri="{FF2B5EF4-FFF2-40B4-BE49-F238E27FC236}">
                <a16:creationId xmlns:a16="http://schemas.microsoft.com/office/drawing/2014/main" id="{3322BB0B-EB16-0E2B-53A8-CFD7DDBBD8A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7700" y="3262503"/>
            <a:ext cx="1104899" cy="1045338"/>
          </a:xfrm>
          <a:prstGeom prst="rect">
            <a:avLst/>
          </a:prstGeom>
        </p:spPr>
      </p:pic>
      <p:pic>
        <p:nvPicPr>
          <p:cNvPr id="5" name="Bildobjekt 4">
            <a:extLst>
              <a:ext uri="{FF2B5EF4-FFF2-40B4-BE49-F238E27FC236}">
                <a16:creationId xmlns:a16="http://schemas.microsoft.com/office/drawing/2014/main" id="{A1D6C587-FCBE-0CA9-6259-8D9A0C645A1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7" name="Platshållare för text 6">
            <a:extLst>
              <a:ext uri="{FF2B5EF4-FFF2-40B4-BE49-F238E27FC236}">
                <a16:creationId xmlns:a16="http://schemas.microsoft.com/office/drawing/2014/main" id="{CFF2BFA4-9951-7B15-55BA-2E2331867245}"/>
              </a:ext>
            </a:extLst>
          </p:cNvPr>
          <p:cNvSpPr>
            <a:spLocks noGrp="1"/>
          </p:cNvSpPr>
          <p:nvPr>
            <p:ph type="body" sz="quarter" idx="10" hasCustomPrompt="1"/>
          </p:nvPr>
        </p:nvSpPr>
        <p:spPr>
          <a:xfrm>
            <a:off x="695325" y="549275"/>
            <a:ext cx="4412703" cy="522780"/>
          </a:xfrm>
        </p:spPr>
        <p:txBody>
          <a:bodyPr/>
          <a:lstStyle>
            <a:lvl1pPr marL="0" indent="0">
              <a:buNone/>
              <a:defRPr sz="2800" b="1">
                <a:solidFill>
                  <a:srgbClr val="431820"/>
                </a:solidFill>
              </a:defRPr>
            </a:lvl1pPr>
          </a:lstStyle>
          <a:p>
            <a:pPr lvl="0"/>
            <a:r>
              <a:rPr lang="sv-SE" dirty="0"/>
              <a:t>HEADLINE</a:t>
            </a:r>
          </a:p>
        </p:txBody>
      </p:sp>
      <p:sp>
        <p:nvSpPr>
          <p:cNvPr id="9" name="Platshållare för text 8">
            <a:extLst>
              <a:ext uri="{FF2B5EF4-FFF2-40B4-BE49-F238E27FC236}">
                <a16:creationId xmlns:a16="http://schemas.microsoft.com/office/drawing/2014/main" id="{AA5887B8-F0C4-E64F-E7A9-E3EA47F36963}"/>
              </a:ext>
            </a:extLst>
          </p:cNvPr>
          <p:cNvSpPr>
            <a:spLocks noGrp="1"/>
          </p:cNvSpPr>
          <p:nvPr>
            <p:ph type="body" sz="quarter" idx="11" hasCustomPrompt="1"/>
          </p:nvPr>
        </p:nvSpPr>
        <p:spPr>
          <a:xfrm>
            <a:off x="695326" y="1592263"/>
            <a:ext cx="4838372" cy="3973512"/>
          </a:xfrm>
        </p:spPr>
        <p:txBody>
          <a:bodyPr/>
          <a:lstStyle>
            <a:lvl1pPr marL="0" indent="0">
              <a:buNone/>
              <a:defRPr/>
            </a:lvl1pPr>
          </a:lstStyle>
          <a:p>
            <a:pPr lvl="0"/>
            <a:r>
              <a:rPr lang="sv-SE" dirty="0"/>
              <a:t>Body copy</a:t>
            </a:r>
          </a:p>
        </p:txBody>
      </p:sp>
      <p:sp>
        <p:nvSpPr>
          <p:cNvPr id="15" name="Platshållare för bildnummer 8">
            <a:extLst>
              <a:ext uri="{FF2B5EF4-FFF2-40B4-BE49-F238E27FC236}">
                <a16:creationId xmlns:a16="http://schemas.microsoft.com/office/drawing/2014/main" id="{59280108-B344-A606-9B04-D50B0BF0F931}"/>
              </a:ext>
            </a:extLst>
          </p:cNvPr>
          <p:cNvSpPr txBox="1">
            <a:spLocks/>
          </p:cNvSpPr>
          <p:nvPr userDrawn="1"/>
        </p:nvSpPr>
        <p:spPr>
          <a:xfrm>
            <a:off x="11644823" y="6389761"/>
            <a:ext cx="294736" cy="129756"/>
          </a:xfrm>
          <a:prstGeom prst="rect">
            <a:avLst/>
          </a:prstGeom>
        </p:spPr>
        <p:txBody>
          <a:bodyPr vert="horz" lIns="0" tIns="0" rIns="0" bIns="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tx1"/>
                </a:solidFill>
                <a:effectLst/>
                <a:uFillTx/>
                <a:latin typeface="+mn-lt"/>
                <a:ea typeface="+mn-ea"/>
                <a:cs typeface="+mn-cs"/>
                <a:sym typeface="Montserrat-Regular"/>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9pPr>
          </a:lstStyle>
          <a:p>
            <a:pPr algn="r"/>
            <a:fld id="{4443251C-1467-48DD-995C-EA1BC982FE46}" type="slidenum">
              <a:rPr lang="sv-SE" smtClean="0"/>
              <a:pPr algn="r"/>
              <a:t>‹#›</a:t>
            </a:fld>
            <a:endParaRPr lang="sv-SE" dirty="0"/>
          </a:p>
        </p:txBody>
      </p:sp>
      <p:sp>
        <p:nvSpPr>
          <p:cNvPr id="16" name="textruta 15">
            <a:extLst>
              <a:ext uri="{FF2B5EF4-FFF2-40B4-BE49-F238E27FC236}">
                <a16:creationId xmlns:a16="http://schemas.microsoft.com/office/drawing/2014/main" id="{9E46E093-FE45-0AA2-3022-1DB5ED477F93}"/>
              </a:ext>
            </a:extLst>
          </p:cNvPr>
          <p:cNvSpPr txBox="1"/>
          <p:nvPr userDrawn="1"/>
        </p:nvSpPr>
        <p:spPr>
          <a:xfrm>
            <a:off x="8037443" y="6361043"/>
            <a:ext cx="3617843" cy="307777"/>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lang="sv-SE" sz="700" b="1" dirty="0">
                <a:effectLst/>
                <a:latin typeface="Montserrat" pitchFamily="2" charset="77"/>
              </a:rPr>
              <a:t>BOOSTING BIODIVERSITY </a:t>
            </a:r>
            <a:r>
              <a:rPr lang="sv-SE" sz="700" dirty="0">
                <a:effectLst/>
                <a:latin typeface="Montserrat" pitchFamily="2" charset="77"/>
              </a:rPr>
              <a:t>– an investment </a:t>
            </a:r>
            <a:r>
              <a:rPr lang="sv-SE" sz="700" dirty="0" err="1">
                <a:effectLst/>
                <a:latin typeface="Montserrat" pitchFamily="2" charset="77"/>
              </a:rPr>
              <a:t>opportunity</a:t>
            </a:r>
            <a:r>
              <a:rPr lang="sv-SE" sz="700" dirty="0">
                <a:effectLst/>
                <a:latin typeface="Montserrat" pitchFamily="2" charset="77"/>
              </a:rPr>
              <a:t>. </a:t>
            </a:r>
          </a:p>
          <a:p>
            <a:pPr algn="r"/>
            <a:endParaRPr lang="sv-SE" sz="700" dirty="0">
              <a:latin typeface="Montserrat" pitchFamily="2" charset="77"/>
            </a:endParaRPr>
          </a:p>
        </p:txBody>
      </p:sp>
      <p:pic>
        <p:nvPicPr>
          <p:cNvPr id="17" name="Bildobjekt 16" descr="En bild som visar Teckensnitt, Grafik, text, skärmbild&#10;&#10;Automatiskt genererad beskrivning">
            <a:extLst>
              <a:ext uri="{FF2B5EF4-FFF2-40B4-BE49-F238E27FC236}">
                <a16:creationId xmlns:a16="http://schemas.microsoft.com/office/drawing/2014/main" id="{740BB9D9-870E-E3AC-180B-0965176BA32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41616" y="268356"/>
            <a:ext cx="885341" cy="231223"/>
          </a:xfrm>
          <a:prstGeom prst="rect">
            <a:avLst/>
          </a:prstGeom>
        </p:spPr>
      </p:pic>
      <p:sp>
        <p:nvSpPr>
          <p:cNvPr id="19" name="Platshållare för bild 18">
            <a:extLst>
              <a:ext uri="{FF2B5EF4-FFF2-40B4-BE49-F238E27FC236}">
                <a16:creationId xmlns:a16="http://schemas.microsoft.com/office/drawing/2014/main" id="{EC6D3343-9C28-3455-BC47-0557E8D1DF8D}"/>
              </a:ext>
            </a:extLst>
          </p:cNvPr>
          <p:cNvSpPr>
            <a:spLocks noGrp="1"/>
          </p:cNvSpPr>
          <p:nvPr>
            <p:ph type="pic" sz="quarter" idx="12"/>
          </p:nvPr>
        </p:nvSpPr>
        <p:spPr>
          <a:xfrm>
            <a:off x="5722883" y="549275"/>
            <a:ext cx="6211614" cy="5580063"/>
          </a:xfrm>
        </p:spPr>
        <p:txBody>
          <a:bodyPr/>
          <a:lstStyle/>
          <a:p>
            <a:endParaRPr lang="sv-SE" dirty="0"/>
          </a:p>
        </p:txBody>
      </p:sp>
      <p:pic>
        <p:nvPicPr>
          <p:cNvPr id="39" name="Bildobjekt 38" descr="En bild som visar insekt, Makrofotografi, leddjur, skadedjur&#10;&#10;Automatiskt genererad beskrivning">
            <a:extLst>
              <a:ext uri="{FF2B5EF4-FFF2-40B4-BE49-F238E27FC236}">
                <a16:creationId xmlns:a16="http://schemas.microsoft.com/office/drawing/2014/main" id="{F5BCD91C-A227-856B-900E-B371B1AA1658}"/>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2157"/>
          <a:stretch/>
        </p:blipFill>
        <p:spPr>
          <a:xfrm>
            <a:off x="8859408" y="1989139"/>
            <a:ext cx="1960880" cy="2308542"/>
          </a:xfrm>
          <a:prstGeom prst="rect">
            <a:avLst/>
          </a:prstGeom>
        </p:spPr>
      </p:pic>
      <p:pic>
        <p:nvPicPr>
          <p:cNvPr id="42" name="Bildobjekt 41" descr="En bild som visar himmel, Landfordon, utomhus, fordon&#10;&#10;Automatiskt genererad beskrivning">
            <a:extLst>
              <a:ext uri="{FF2B5EF4-FFF2-40B4-BE49-F238E27FC236}">
                <a16:creationId xmlns:a16="http://schemas.microsoft.com/office/drawing/2014/main" id="{5D87506C-765A-7E8E-DB8E-54892D02495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0800079" y="1989138"/>
            <a:ext cx="1127761" cy="1272222"/>
          </a:xfrm>
          <a:prstGeom prst="rect">
            <a:avLst/>
          </a:prstGeom>
        </p:spPr>
      </p:pic>
      <p:sp>
        <p:nvSpPr>
          <p:cNvPr id="2" name="Platshållare för text 14">
            <a:extLst>
              <a:ext uri="{FF2B5EF4-FFF2-40B4-BE49-F238E27FC236}">
                <a16:creationId xmlns:a16="http://schemas.microsoft.com/office/drawing/2014/main" id="{1BA55982-5018-FE3D-168D-396EF7F01809}"/>
              </a:ext>
            </a:extLst>
          </p:cNvPr>
          <p:cNvSpPr>
            <a:spLocks noGrp="1"/>
          </p:cNvSpPr>
          <p:nvPr>
            <p:ph type="body" sz="quarter" idx="21" hasCustomPrompt="1"/>
          </p:nvPr>
        </p:nvSpPr>
        <p:spPr>
          <a:xfrm>
            <a:off x="695325" y="6400335"/>
            <a:ext cx="1780246" cy="290397"/>
          </a:xfrm>
        </p:spPr>
        <p:txBody>
          <a:bodyPr/>
          <a:lstStyle>
            <a:lvl1pPr marL="0" indent="0">
              <a:buNone/>
              <a:defRPr sz="700"/>
            </a:lvl1pPr>
          </a:lstStyle>
          <a:p>
            <a:pPr lvl="0"/>
            <a:r>
              <a:rPr lang="sv-SE" dirty="0"/>
              <a:t>Notes</a:t>
            </a:r>
          </a:p>
        </p:txBody>
      </p:sp>
      <p:cxnSp>
        <p:nvCxnSpPr>
          <p:cNvPr id="3" name="Rak 2">
            <a:extLst>
              <a:ext uri="{FF2B5EF4-FFF2-40B4-BE49-F238E27FC236}">
                <a16:creationId xmlns:a16="http://schemas.microsoft.com/office/drawing/2014/main" id="{6BBF2405-64BF-5250-79A1-001F0BBBD4CE}"/>
              </a:ext>
            </a:extLst>
          </p:cNvPr>
          <p:cNvCxnSpPr/>
          <p:nvPr userDrawn="1"/>
        </p:nvCxnSpPr>
        <p:spPr>
          <a:xfrm flipH="1">
            <a:off x="682906" y="6134582"/>
            <a:ext cx="112621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4">
            <a:extLst>
              <a:ext uri="{FF2B5EF4-FFF2-40B4-BE49-F238E27FC236}">
                <a16:creationId xmlns:a16="http://schemas.microsoft.com/office/drawing/2014/main" id="{B7DB5650-D633-F15D-A6D8-EB2DE4234AAF}"/>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8812405" y="4229361"/>
            <a:ext cx="3098492" cy="1912133"/>
          </a:xfrm>
          <a:prstGeom prst="rect">
            <a:avLst/>
          </a:prstGeom>
        </p:spPr>
      </p:pic>
      <p:pic>
        <p:nvPicPr>
          <p:cNvPr id="8" name="Bildobjekt 7" descr="En bild som visar Människoansikte, person, Jheri curl, Hårlock&#10;&#10;Automatiskt genererad beskrivning">
            <a:extLst>
              <a:ext uri="{FF2B5EF4-FFF2-40B4-BE49-F238E27FC236}">
                <a16:creationId xmlns:a16="http://schemas.microsoft.com/office/drawing/2014/main" id="{6F746576-DBD7-2E81-F07E-C7184005E2A6}"/>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l="-5850" r="5850"/>
          <a:stretch/>
        </p:blipFill>
        <p:spPr>
          <a:xfrm>
            <a:off x="10520961" y="550958"/>
            <a:ext cx="1429662" cy="1757344"/>
          </a:xfrm>
          <a:prstGeom prst="rect">
            <a:avLst/>
          </a:prstGeom>
        </p:spPr>
      </p:pic>
      <p:pic>
        <p:nvPicPr>
          <p:cNvPr id="10" name="Picture 6">
            <a:extLst>
              <a:ext uri="{FF2B5EF4-FFF2-40B4-BE49-F238E27FC236}">
                <a16:creationId xmlns:a16="http://schemas.microsoft.com/office/drawing/2014/main" id="{0B7792B3-97FB-8D51-74E7-A8224B1E1A33}"/>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a:stretch/>
        </p:blipFill>
        <p:spPr>
          <a:xfrm>
            <a:off x="8885888" y="2282729"/>
            <a:ext cx="1970460" cy="1943831"/>
          </a:xfrm>
          <a:prstGeom prst="rect">
            <a:avLst/>
          </a:prstGeom>
        </p:spPr>
      </p:pic>
      <p:pic>
        <p:nvPicPr>
          <p:cNvPr id="11" name="Bildobjekt 10" descr="En bild som visar konsert, musik, himmel, person&#10;&#10;Automatiskt genererad beskrivning">
            <a:extLst>
              <a:ext uri="{FF2B5EF4-FFF2-40B4-BE49-F238E27FC236}">
                <a16:creationId xmlns:a16="http://schemas.microsoft.com/office/drawing/2014/main" id="{B3B42BA6-8094-5BE8-4276-66674F0E301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r="16945"/>
          <a:stretch/>
        </p:blipFill>
        <p:spPr>
          <a:xfrm>
            <a:off x="5720315" y="2263175"/>
            <a:ext cx="3157871" cy="2138703"/>
          </a:xfrm>
          <a:prstGeom prst="rect">
            <a:avLst/>
          </a:prstGeom>
        </p:spPr>
      </p:pic>
      <p:pic>
        <p:nvPicPr>
          <p:cNvPr id="13" name="Bildobjekt 12" descr="En bild som visar lila, Magenta, violett, skärmbild&#10;&#10;Automatiskt genererad beskrivning">
            <a:extLst>
              <a:ext uri="{FF2B5EF4-FFF2-40B4-BE49-F238E27FC236}">
                <a16:creationId xmlns:a16="http://schemas.microsoft.com/office/drawing/2014/main" id="{1109F6EE-A4E5-186C-F6E6-46FF6B8F163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20316" y="4377292"/>
            <a:ext cx="3147236" cy="1770320"/>
          </a:xfrm>
          <a:prstGeom prst="rect">
            <a:avLst/>
          </a:prstGeom>
        </p:spPr>
      </p:pic>
      <p:pic>
        <p:nvPicPr>
          <p:cNvPr id="20" name="Bildobjekt 19" descr="En bild som visar grön, växt, utomhus, träd&#10;&#10;Automatiskt genererad beskrivning">
            <a:extLst>
              <a:ext uri="{FF2B5EF4-FFF2-40B4-BE49-F238E27FC236}">
                <a16:creationId xmlns:a16="http://schemas.microsoft.com/office/drawing/2014/main" id="{A6A4DC27-F610-D8F9-8C8F-D9491BD739E2}"/>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26483"/>
          <a:stretch/>
        </p:blipFill>
        <p:spPr>
          <a:xfrm>
            <a:off x="8869679" y="548640"/>
            <a:ext cx="1980457" cy="1759538"/>
          </a:xfrm>
          <a:prstGeom prst="rect">
            <a:avLst/>
          </a:prstGeom>
        </p:spPr>
      </p:pic>
    </p:spTree>
    <p:extLst>
      <p:ext uri="{BB962C8B-B14F-4D97-AF65-F5344CB8AC3E}">
        <p14:creationId xmlns:p14="http://schemas.microsoft.com/office/powerpoint/2010/main" val="363892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4 Content high llight">
    <p:spTree>
      <p:nvGrpSpPr>
        <p:cNvPr id="1" name=""/>
        <p:cNvGrpSpPr/>
        <p:nvPr/>
      </p:nvGrpSpPr>
      <p:grpSpPr>
        <a:xfrm>
          <a:off x="0" y="0"/>
          <a:ext cx="0" cy="0"/>
          <a:chOff x="0" y="0"/>
          <a:chExt cx="0" cy="0"/>
        </a:xfrm>
      </p:grpSpPr>
      <p:pic>
        <p:nvPicPr>
          <p:cNvPr id="8" name="Bildobjekt 7" descr="En bild som visar natur, växt, julgran, skog&#10;&#10;Automatiskt genererad beskrivning">
            <a:extLst>
              <a:ext uri="{FF2B5EF4-FFF2-40B4-BE49-F238E27FC236}">
                <a16:creationId xmlns:a16="http://schemas.microsoft.com/office/drawing/2014/main" id="{B6EE66F7-1ADF-A3C5-6DFC-6CE4ADB2E0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2" name="Bildobjekt 1">
            <a:extLst>
              <a:ext uri="{FF2B5EF4-FFF2-40B4-BE49-F238E27FC236}">
                <a16:creationId xmlns:a16="http://schemas.microsoft.com/office/drawing/2014/main" id="{53E0CB54-0357-216F-43FA-69F9E6AB029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pic>
        <p:nvPicPr>
          <p:cNvPr id="9" name="Bildobjekt 8" descr="En bild som visar text, Teckensnitt, Grafik, logotyp&#10;&#10;Automatiskt genererad beskrivning">
            <a:extLst>
              <a:ext uri="{FF2B5EF4-FFF2-40B4-BE49-F238E27FC236}">
                <a16:creationId xmlns:a16="http://schemas.microsoft.com/office/drawing/2014/main" id="{C8CE221E-F761-8F8F-4B9D-724DDCEA794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51177" y="268561"/>
            <a:ext cx="868589" cy="226848"/>
          </a:xfrm>
          <a:prstGeom prst="rect">
            <a:avLst/>
          </a:prstGeom>
        </p:spPr>
      </p:pic>
    </p:spTree>
    <p:extLst>
      <p:ext uri="{BB962C8B-B14F-4D97-AF65-F5344CB8AC3E}">
        <p14:creationId xmlns:p14="http://schemas.microsoft.com/office/powerpoint/2010/main" val="921674947"/>
      </p:ext>
    </p:extLst>
  </p:cSld>
  <p:clrMapOvr>
    <a:masterClrMapping/>
  </p:clrMapOvr>
  <p:extLst>
    <p:ext uri="{DCECCB84-F9BA-43D5-87BE-67443E8EF086}">
      <p15:sldGuideLst xmlns:p15="http://schemas.microsoft.com/office/powerpoint/2012/main">
        <p15:guide id="1" pos="751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7 Content page">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1D6C587-FCBE-0CA9-6259-8D9A0C645A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7" name="Platshållare för text 6">
            <a:extLst>
              <a:ext uri="{FF2B5EF4-FFF2-40B4-BE49-F238E27FC236}">
                <a16:creationId xmlns:a16="http://schemas.microsoft.com/office/drawing/2014/main" id="{CFF2BFA4-9951-7B15-55BA-2E2331867245}"/>
              </a:ext>
            </a:extLst>
          </p:cNvPr>
          <p:cNvSpPr>
            <a:spLocks noGrp="1"/>
          </p:cNvSpPr>
          <p:nvPr>
            <p:ph type="body" sz="quarter" idx="10" hasCustomPrompt="1"/>
          </p:nvPr>
        </p:nvSpPr>
        <p:spPr>
          <a:xfrm>
            <a:off x="695325" y="549275"/>
            <a:ext cx="4412703" cy="522780"/>
          </a:xfrm>
        </p:spPr>
        <p:txBody>
          <a:bodyPr/>
          <a:lstStyle>
            <a:lvl1pPr marL="0" indent="0">
              <a:buNone/>
              <a:defRPr sz="2800" b="1">
                <a:solidFill>
                  <a:srgbClr val="431820"/>
                </a:solidFill>
              </a:defRPr>
            </a:lvl1pPr>
          </a:lstStyle>
          <a:p>
            <a:pPr lvl="0"/>
            <a:r>
              <a:rPr lang="sv-SE" dirty="0"/>
              <a:t>HEADLINE</a:t>
            </a:r>
          </a:p>
        </p:txBody>
      </p:sp>
      <p:sp>
        <p:nvSpPr>
          <p:cNvPr id="9" name="Platshållare för text 8">
            <a:extLst>
              <a:ext uri="{FF2B5EF4-FFF2-40B4-BE49-F238E27FC236}">
                <a16:creationId xmlns:a16="http://schemas.microsoft.com/office/drawing/2014/main" id="{AA5887B8-F0C4-E64F-E7A9-E3EA47F36963}"/>
              </a:ext>
            </a:extLst>
          </p:cNvPr>
          <p:cNvSpPr>
            <a:spLocks noGrp="1"/>
          </p:cNvSpPr>
          <p:nvPr>
            <p:ph type="body" sz="quarter" idx="11" hasCustomPrompt="1"/>
          </p:nvPr>
        </p:nvSpPr>
        <p:spPr>
          <a:xfrm>
            <a:off x="695325" y="1592263"/>
            <a:ext cx="11292235" cy="3973512"/>
          </a:xfrm>
        </p:spPr>
        <p:txBody>
          <a:bodyPr/>
          <a:lstStyle>
            <a:lvl1pPr marL="0" indent="0">
              <a:buNone/>
              <a:defRPr/>
            </a:lvl1pPr>
          </a:lstStyle>
          <a:p>
            <a:pPr lvl="0"/>
            <a:r>
              <a:rPr lang="sv-SE" dirty="0"/>
              <a:t>Body copy</a:t>
            </a:r>
          </a:p>
        </p:txBody>
      </p:sp>
      <p:sp>
        <p:nvSpPr>
          <p:cNvPr id="15" name="Platshållare för bildnummer 8">
            <a:extLst>
              <a:ext uri="{FF2B5EF4-FFF2-40B4-BE49-F238E27FC236}">
                <a16:creationId xmlns:a16="http://schemas.microsoft.com/office/drawing/2014/main" id="{59280108-B344-A606-9B04-D50B0BF0F931}"/>
              </a:ext>
            </a:extLst>
          </p:cNvPr>
          <p:cNvSpPr txBox="1">
            <a:spLocks/>
          </p:cNvSpPr>
          <p:nvPr userDrawn="1"/>
        </p:nvSpPr>
        <p:spPr>
          <a:xfrm>
            <a:off x="11644823" y="6389761"/>
            <a:ext cx="294736" cy="129756"/>
          </a:xfrm>
          <a:prstGeom prst="rect">
            <a:avLst/>
          </a:prstGeom>
        </p:spPr>
        <p:txBody>
          <a:bodyPr vert="horz" lIns="0" tIns="0" rIns="0" bIns="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tx1"/>
                </a:solidFill>
                <a:effectLst/>
                <a:uFillTx/>
                <a:latin typeface="+mn-lt"/>
                <a:ea typeface="+mn-ea"/>
                <a:cs typeface="+mn-cs"/>
                <a:sym typeface="Montserrat-Regular"/>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9pPr>
          </a:lstStyle>
          <a:p>
            <a:pPr algn="r"/>
            <a:fld id="{4443251C-1467-48DD-995C-EA1BC982FE46}" type="slidenum">
              <a:rPr lang="sv-SE" smtClean="0"/>
              <a:pPr algn="r"/>
              <a:t>‹#›</a:t>
            </a:fld>
            <a:endParaRPr lang="sv-SE" dirty="0"/>
          </a:p>
        </p:txBody>
      </p:sp>
      <p:sp>
        <p:nvSpPr>
          <p:cNvPr id="16" name="textruta 15">
            <a:extLst>
              <a:ext uri="{FF2B5EF4-FFF2-40B4-BE49-F238E27FC236}">
                <a16:creationId xmlns:a16="http://schemas.microsoft.com/office/drawing/2014/main" id="{9E46E093-FE45-0AA2-3022-1DB5ED477F93}"/>
              </a:ext>
            </a:extLst>
          </p:cNvPr>
          <p:cNvSpPr txBox="1"/>
          <p:nvPr userDrawn="1"/>
        </p:nvSpPr>
        <p:spPr>
          <a:xfrm>
            <a:off x="8037443" y="6361043"/>
            <a:ext cx="3617843" cy="307777"/>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lang="sv-SE" sz="700" b="1" dirty="0">
                <a:effectLst/>
                <a:latin typeface="Montserrat" pitchFamily="2" charset="77"/>
              </a:rPr>
              <a:t>BOOSTING BIODIVERSITY </a:t>
            </a:r>
            <a:r>
              <a:rPr lang="sv-SE" sz="700" dirty="0">
                <a:effectLst/>
                <a:latin typeface="Montserrat" pitchFamily="2" charset="77"/>
              </a:rPr>
              <a:t>– an investment </a:t>
            </a:r>
            <a:r>
              <a:rPr lang="sv-SE" sz="700" dirty="0" err="1">
                <a:effectLst/>
                <a:latin typeface="Montserrat" pitchFamily="2" charset="77"/>
              </a:rPr>
              <a:t>opportunity</a:t>
            </a:r>
            <a:r>
              <a:rPr lang="sv-SE" sz="700" dirty="0">
                <a:effectLst/>
                <a:latin typeface="Montserrat" pitchFamily="2" charset="77"/>
              </a:rPr>
              <a:t>. </a:t>
            </a:r>
          </a:p>
          <a:p>
            <a:pPr algn="r"/>
            <a:endParaRPr lang="sv-SE" sz="700" dirty="0">
              <a:latin typeface="Montserrat" pitchFamily="2" charset="77"/>
            </a:endParaRPr>
          </a:p>
        </p:txBody>
      </p:sp>
      <p:pic>
        <p:nvPicPr>
          <p:cNvPr id="17" name="Bildobjekt 16" descr="En bild som visar Teckensnitt, Grafik, text, skärmbild&#10;&#10;Automatiskt genererad beskrivning">
            <a:extLst>
              <a:ext uri="{FF2B5EF4-FFF2-40B4-BE49-F238E27FC236}">
                <a16:creationId xmlns:a16="http://schemas.microsoft.com/office/drawing/2014/main" id="{740BB9D9-870E-E3AC-180B-0965176BA32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41616" y="268356"/>
            <a:ext cx="885341" cy="231223"/>
          </a:xfrm>
          <a:prstGeom prst="rect">
            <a:avLst/>
          </a:prstGeom>
        </p:spPr>
      </p:pic>
      <p:sp>
        <p:nvSpPr>
          <p:cNvPr id="23" name="Platshållare för text 21">
            <a:extLst>
              <a:ext uri="{FF2B5EF4-FFF2-40B4-BE49-F238E27FC236}">
                <a16:creationId xmlns:a16="http://schemas.microsoft.com/office/drawing/2014/main" id="{BF914D0B-2D81-78E2-7F9D-10BE5B11A906}"/>
              </a:ext>
            </a:extLst>
          </p:cNvPr>
          <p:cNvSpPr>
            <a:spLocks noGrp="1"/>
          </p:cNvSpPr>
          <p:nvPr>
            <p:ph type="body" sz="quarter" idx="13" hasCustomPrompt="1"/>
          </p:nvPr>
        </p:nvSpPr>
        <p:spPr>
          <a:xfrm>
            <a:off x="695325" y="6381594"/>
            <a:ext cx="4459288" cy="360362"/>
          </a:xfrm>
        </p:spPr>
        <p:txBody>
          <a:bodyPr/>
          <a:lstStyle>
            <a:lvl1pPr marL="0" indent="0">
              <a:buNone/>
              <a:defRPr sz="700"/>
            </a:lvl1pPr>
          </a:lstStyle>
          <a:p>
            <a:pPr lvl="0"/>
            <a:r>
              <a:rPr lang="sv-SE" dirty="0"/>
              <a:t>Notes</a:t>
            </a:r>
          </a:p>
        </p:txBody>
      </p:sp>
      <p:sp>
        <p:nvSpPr>
          <p:cNvPr id="3" name="Platshållare för text 2">
            <a:extLst>
              <a:ext uri="{FF2B5EF4-FFF2-40B4-BE49-F238E27FC236}">
                <a16:creationId xmlns:a16="http://schemas.microsoft.com/office/drawing/2014/main" id="{12C3FDA9-44E6-1E8B-9E81-DFF205287C59}"/>
              </a:ext>
            </a:extLst>
          </p:cNvPr>
          <p:cNvSpPr>
            <a:spLocks noGrp="1"/>
          </p:cNvSpPr>
          <p:nvPr>
            <p:ph type="body" sz="quarter" idx="14" hasCustomPrompt="1"/>
          </p:nvPr>
        </p:nvSpPr>
        <p:spPr>
          <a:xfrm>
            <a:off x="714375" y="1058863"/>
            <a:ext cx="4392884" cy="435400"/>
          </a:xfrm>
        </p:spPr>
        <p:txBody>
          <a:bodyPr/>
          <a:lstStyle>
            <a:lvl1pPr marL="0" indent="0">
              <a:buNone/>
              <a:defRPr sz="1800">
                <a:solidFill>
                  <a:srgbClr val="431820"/>
                </a:solidFill>
              </a:defRPr>
            </a:lvl1pPr>
          </a:lstStyle>
          <a:p>
            <a:pPr lvl="0"/>
            <a:r>
              <a:rPr lang="sv-SE" dirty="0" err="1"/>
              <a:t>Subheader</a:t>
            </a:r>
            <a:endParaRPr lang="sv-SE" dirty="0"/>
          </a:p>
        </p:txBody>
      </p:sp>
      <p:cxnSp>
        <p:nvCxnSpPr>
          <p:cNvPr id="2" name="Rak 1">
            <a:extLst>
              <a:ext uri="{FF2B5EF4-FFF2-40B4-BE49-F238E27FC236}">
                <a16:creationId xmlns:a16="http://schemas.microsoft.com/office/drawing/2014/main" id="{21EABC46-0536-7F67-CF6E-6A4185576C8B}"/>
              </a:ext>
            </a:extLst>
          </p:cNvPr>
          <p:cNvCxnSpPr/>
          <p:nvPr userDrawn="1"/>
        </p:nvCxnSpPr>
        <p:spPr>
          <a:xfrm flipH="1">
            <a:off x="682906" y="6134582"/>
            <a:ext cx="112621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4951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7 Content page">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1D6C587-FCBE-0CA9-6259-8D9A0C645A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7" name="Platshållare för text 6">
            <a:extLst>
              <a:ext uri="{FF2B5EF4-FFF2-40B4-BE49-F238E27FC236}">
                <a16:creationId xmlns:a16="http://schemas.microsoft.com/office/drawing/2014/main" id="{CFF2BFA4-9951-7B15-55BA-2E2331867245}"/>
              </a:ext>
            </a:extLst>
          </p:cNvPr>
          <p:cNvSpPr>
            <a:spLocks noGrp="1"/>
          </p:cNvSpPr>
          <p:nvPr>
            <p:ph type="body" sz="quarter" idx="10" hasCustomPrompt="1"/>
          </p:nvPr>
        </p:nvSpPr>
        <p:spPr>
          <a:xfrm>
            <a:off x="695325" y="549275"/>
            <a:ext cx="4412703" cy="522780"/>
          </a:xfrm>
        </p:spPr>
        <p:txBody>
          <a:bodyPr/>
          <a:lstStyle>
            <a:lvl1pPr marL="0" indent="0">
              <a:buNone/>
              <a:defRPr sz="2800" b="1">
                <a:solidFill>
                  <a:srgbClr val="431820"/>
                </a:solidFill>
              </a:defRPr>
            </a:lvl1pPr>
          </a:lstStyle>
          <a:p>
            <a:pPr lvl="0"/>
            <a:r>
              <a:rPr lang="sv-SE" dirty="0"/>
              <a:t>HEADLINE</a:t>
            </a:r>
          </a:p>
        </p:txBody>
      </p:sp>
      <p:sp>
        <p:nvSpPr>
          <p:cNvPr id="9" name="Platshållare för text 8">
            <a:extLst>
              <a:ext uri="{FF2B5EF4-FFF2-40B4-BE49-F238E27FC236}">
                <a16:creationId xmlns:a16="http://schemas.microsoft.com/office/drawing/2014/main" id="{AA5887B8-F0C4-E64F-E7A9-E3EA47F36963}"/>
              </a:ext>
            </a:extLst>
          </p:cNvPr>
          <p:cNvSpPr>
            <a:spLocks noGrp="1"/>
          </p:cNvSpPr>
          <p:nvPr>
            <p:ph type="body" sz="quarter" idx="11" hasCustomPrompt="1"/>
          </p:nvPr>
        </p:nvSpPr>
        <p:spPr>
          <a:xfrm>
            <a:off x="695326" y="1592263"/>
            <a:ext cx="4869134" cy="3973512"/>
          </a:xfrm>
        </p:spPr>
        <p:txBody>
          <a:bodyPr/>
          <a:lstStyle>
            <a:lvl1pPr marL="0" indent="0">
              <a:buNone/>
              <a:defRPr/>
            </a:lvl1pPr>
          </a:lstStyle>
          <a:p>
            <a:pPr lvl="0"/>
            <a:r>
              <a:rPr lang="sv-SE" dirty="0"/>
              <a:t>Body copy</a:t>
            </a:r>
          </a:p>
        </p:txBody>
      </p:sp>
      <p:sp>
        <p:nvSpPr>
          <p:cNvPr id="15" name="Platshållare för bildnummer 8">
            <a:extLst>
              <a:ext uri="{FF2B5EF4-FFF2-40B4-BE49-F238E27FC236}">
                <a16:creationId xmlns:a16="http://schemas.microsoft.com/office/drawing/2014/main" id="{59280108-B344-A606-9B04-D50B0BF0F931}"/>
              </a:ext>
            </a:extLst>
          </p:cNvPr>
          <p:cNvSpPr txBox="1">
            <a:spLocks/>
          </p:cNvSpPr>
          <p:nvPr userDrawn="1"/>
        </p:nvSpPr>
        <p:spPr>
          <a:xfrm>
            <a:off x="11644823" y="6389761"/>
            <a:ext cx="294736" cy="129756"/>
          </a:xfrm>
          <a:prstGeom prst="rect">
            <a:avLst/>
          </a:prstGeom>
        </p:spPr>
        <p:txBody>
          <a:bodyPr vert="horz" lIns="0" tIns="0" rIns="0" bIns="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tx1"/>
                </a:solidFill>
                <a:effectLst/>
                <a:uFillTx/>
                <a:latin typeface="+mn-lt"/>
                <a:ea typeface="+mn-ea"/>
                <a:cs typeface="+mn-cs"/>
                <a:sym typeface="Montserrat-Regular"/>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9pPr>
          </a:lstStyle>
          <a:p>
            <a:pPr algn="r"/>
            <a:fld id="{4443251C-1467-48DD-995C-EA1BC982FE46}" type="slidenum">
              <a:rPr lang="sv-SE" smtClean="0"/>
              <a:pPr algn="r"/>
              <a:t>‹#›</a:t>
            </a:fld>
            <a:endParaRPr lang="sv-SE" dirty="0"/>
          </a:p>
        </p:txBody>
      </p:sp>
      <p:sp>
        <p:nvSpPr>
          <p:cNvPr id="16" name="textruta 15">
            <a:extLst>
              <a:ext uri="{FF2B5EF4-FFF2-40B4-BE49-F238E27FC236}">
                <a16:creationId xmlns:a16="http://schemas.microsoft.com/office/drawing/2014/main" id="{9E46E093-FE45-0AA2-3022-1DB5ED477F93}"/>
              </a:ext>
            </a:extLst>
          </p:cNvPr>
          <p:cNvSpPr txBox="1"/>
          <p:nvPr userDrawn="1"/>
        </p:nvSpPr>
        <p:spPr>
          <a:xfrm>
            <a:off x="8037443" y="6361043"/>
            <a:ext cx="3617843" cy="307777"/>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lang="sv-SE" sz="700" b="1" dirty="0">
                <a:effectLst/>
                <a:latin typeface="Montserrat" pitchFamily="2" charset="77"/>
              </a:rPr>
              <a:t>BOOSTING BIODIVERSITY </a:t>
            </a:r>
            <a:r>
              <a:rPr lang="sv-SE" sz="700" dirty="0">
                <a:effectLst/>
                <a:latin typeface="Montserrat" pitchFamily="2" charset="77"/>
              </a:rPr>
              <a:t>– an investment </a:t>
            </a:r>
            <a:r>
              <a:rPr lang="sv-SE" sz="700" dirty="0" err="1">
                <a:effectLst/>
                <a:latin typeface="Montserrat" pitchFamily="2" charset="77"/>
              </a:rPr>
              <a:t>opportunity</a:t>
            </a:r>
            <a:r>
              <a:rPr lang="sv-SE" sz="700" dirty="0">
                <a:effectLst/>
                <a:latin typeface="Montserrat" pitchFamily="2" charset="77"/>
              </a:rPr>
              <a:t>. </a:t>
            </a:r>
          </a:p>
          <a:p>
            <a:pPr algn="r"/>
            <a:endParaRPr lang="sv-SE" sz="700" dirty="0">
              <a:latin typeface="Montserrat" pitchFamily="2" charset="77"/>
            </a:endParaRPr>
          </a:p>
        </p:txBody>
      </p:sp>
      <p:pic>
        <p:nvPicPr>
          <p:cNvPr id="17" name="Bildobjekt 16" descr="En bild som visar Teckensnitt, Grafik, text, skärmbild&#10;&#10;Automatiskt genererad beskrivning">
            <a:extLst>
              <a:ext uri="{FF2B5EF4-FFF2-40B4-BE49-F238E27FC236}">
                <a16:creationId xmlns:a16="http://schemas.microsoft.com/office/drawing/2014/main" id="{740BB9D9-870E-E3AC-180B-0965176BA32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41616" y="268356"/>
            <a:ext cx="885341" cy="231223"/>
          </a:xfrm>
          <a:prstGeom prst="rect">
            <a:avLst/>
          </a:prstGeom>
        </p:spPr>
      </p:pic>
      <p:sp>
        <p:nvSpPr>
          <p:cNvPr id="23" name="Platshållare för text 21">
            <a:extLst>
              <a:ext uri="{FF2B5EF4-FFF2-40B4-BE49-F238E27FC236}">
                <a16:creationId xmlns:a16="http://schemas.microsoft.com/office/drawing/2014/main" id="{BF914D0B-2D81-78E2-7F9D-10BE5B11A906}"/>
              </a:ext>
            </a:extLst>
          </p:cNvPr>
          <p:cNvSpPr>
            <a:spLocks noGrp="1"/>
          </p:cNvSpPr>
          <p:nvPr>
            <p:ph type="body" sz="quarter" idx="13" hasCustomPrompt="1"/>
          </p:nvPr>
        </p:nvSpPr>
        <p:spPr>
          <a:xfrm>
            <a:off x="695325" y="6381594"/>
            <a:ext cx="4459288" cy="360362"/>
          </a:xfrm>
        </p:spPr>
        <p:txBody>
          <a:bodyPr/>
          <a:lstStyle>
            <a:lvl1pPr marL="0" indent="0">
              <a:buNone/>
              <a:defRPr sz="700"/>
            </a:lvl1pPr>
          </a:lstStyle>
          <a:p>
            <a:pPr lvl="0"/>
            <a:r>
              <a:rPr lang="sv-SE" dirty="0"/>
              <a:t>Notes</a:t>
            </a:r>
          </a:p>
        </p:txBody>
      </p:sp>
      <p:sp>
        <p:nvSpPr>
          <p:cNvPr id="3" name="Platshållare för text 2">
            <a:extLst>
              <a:ext uri="{FF2B5EF4-FFF2-40B4-BE49-F238E27FC236}">
                <a16:creationId xmlns:a16="http://schemas.microsoft.com/office/drawing/2014/main" id="{12C3FDA9-44E6-1E8B-9E81-DFF205287C59}"/>
              </a:ext>
            </a:extLst>
          </p:cNvPr>
          <p:cNvSpPr>
            <a:spLocks noGrp="1"/>
          </p:cNvSpPr>
          <p:nvPr>
            <p:ph type="body" sz="quarter" idx="14" hasCustomPrompt="1"/>
          </p:nvPr>
        </p:nvSpPr>
        <p:spPr>
          <a:xfrm>
            <a:off x="714375" y="1058863"/>
            <a:ext cx="4392884" cy="435400"/>
          </a:xfrm>
        </p:spPr>
        <p:txBody>
          <a:bodyPr/>
          <a:lstStyle>
            <a:lvl1pPr marL="0" indent="0">
              <a:buNone/>
              <a:defRPr sz="1800">
                <a:solidFill>
                  <a:srgbClr val="431820"/>
                </a:solidFill>
              </a:defRPr>
            </a:lvl1pPr>
          </a:lstStyle>
          <a:p>
            <a:pPr lvl="0"/>
            <a:r>
              <a:rPr lang="sv-SE" dirty="0" err="1"/>
              <a:t>Subheader</a:t>
            </a:r>
            <a:endParaRPr lang="sv-SE" dirty="0"/>
          </a:p>
        </p:txBody>
      </p:sp>
      <p:sp>
        <p:nvSpPr>
          <p:cNvPr id="6" name="Platshållare för bild 5">
            <a:extLst>
              <a:ext uri="{FF2B5EF4-FFF2-40B4-BE49-F238E27FC236}">
                <a16:creationId xmlns:a16="http://schemas.microsoft.com/office/drawing/2014/main" id="{7FF9974E-9ED0-E60A-9DE2-AB5EC04DC84E}"/>
              </a:ext>
            </a:extLst>
          </p:cNvPr>
          <p:cNvSpPr>
            <a:spLocks noGrp="1"/>
          </p:cNvSpPr>
          <p:nvPr>
            <p:ph type="pic" sz="quarter" idx="15"/>
          </p:nvPr>
        </p:nvSpPr>
        <p:spPr>
          <a:xfrm>
            <a:off x="5708650" y="549275"/>
            <a:ext cx="6234113" cy="5580063"/>
          </a:xfrm>
        </p:spPr>
        <p:txBody>
          <a:bodyPr/>
          <a:lstStyle/>
          <a:p>
            <a:endParaRPr lang="sv-SE" dirty="0"/>
          </a:p>
        </p:txBody>
      </p:sp>
      <p:cxnSp>
        <p:nvCxnSpPr>
          <p:cNvPr id="2" name="Rak 1">
            <a:extLst>
              <a:ext uri="{FF2B5EF4-FFF2-40B4-BE49-F238E27FC236}">
                <a16:creationId xmlns:a16="http://schemas.microsoft.com/office/drawing/2014/main" id="{67C12D66-6965-273A-4EF7-0284713F3AD3}"/>
              </a:ext>
            </a:extLst>
          </p:cNvPr>
          <p:cNvCxnSpPr/>
          <p:nvPr userDrawn="1"/>
        </p:nvCxnSpPr>
        <p:spPr>
          <a:xfrm flipH="1">
            <a:off x="682906" y="6134582"/>
            <a:ext cx="112621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077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7 Content page">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1D6C587-FCBE-0CA9-6259-8D9A0C645A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7" name="Platshållare för text 6">
            <a:extLst>
              <a:ext uri="{FF2B5EF4-FFF2-40B4-BE49-F238E27FC236}">
                <a16:creationId xmlns:a16="http://schemas.microsoft.com/office/drawing/2014/main" id="{CFF2BFA4-9951-7B15-55BA-2E2331867245}"/>
              </a:ext>
            </a:extLst>
          </p:cNvPr>
          <p:cNvSpPr>
            <a:spLocks noGrp="1"/>
          </p:cNvSpPr>
          <p:nvPr>
            <p:ph type="body" sz="quarter" idx="10" hasCustomPrompt="1"/>
          </p:nvPr>
        </p:nvSpPr>
        <p:spPr>
          <a:xfrm>
            <a:off x="695325" y="549275"/>
            <a:ext cx="10491231" cy="522780"/>
          </a:xfrm>
        </p:spPr>
        <p:txBody>
          <a:bodyPr/>
          <a:lstStyle>
            <a:lvl1pPr marL="0" indent="0">
              <a:buNone/>
              <a:defRPr sz="2800" b="1">
                <a:solidFill>
                  <a:srgbClr val="431820"/>
                </a:solidFill>
              </a:defRPr>
            </a:lvl1pPr>
          </a:lstStyle>
          <a:p>
            <a:pPr lvl="0"/>
            <a:r>
              <a:rPr lang="sv-SE" dirty="0"/>
              <a:t>HEADLINE</a:t>
            </a:r>
          </a:p>
        </p:txBody>
      </p:sp>
      <p:sp>
        <p:nvSpPr>
          <p:cNvPr id="15" name="Platshållare för bildnummer 8">
            <a:extLst>
              <a:ext uri="{FF2B5EF4-FFF2-40B4-BE49-F238E27FC236}">
                <a16:creationId xmlns:a16="http://schemas.microsoft.com/office/drawing/2014/main" id="{59280108-B344-A606-9B04-D50B0BF0F931}"/>
              </a:ext>
            </a:extLst>
          </p:cNvPr>
          <p:cNvSpPr txBox="1">
            <a:spLocks/>
          </p:cNvSpPr>
          <p:nvPr userDrawn="1"/>
        </p:nvSpPr>
        <p:spPr>
          <a:xfrm>
            <a:off x="11644823" y="6389761"/>
            <a:ext cx="294736" cy="129756"/>
          </a:xfrm>
          <a:prstGeom prst="rect">
            <a:avLst/>
          </a:prstGeom>
        </p:spPr>
        <p:txBody>
          <a:bodyPr vert="horz" lIns="0" tIns="0" rIns="0" bIns="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tx1"/>
                </a:solidFill>
                <a:effectLst/>
                <a:uFillTx/>
                <a:latin typeface="+mn-lt"/>
                <a:ea typeface="+mn-ea"/>
                <a:cs typeface="+mn-cs"/>
                <a:sym typeface="Montserrat-Regular"/>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9pPr>
          </a:lstStyle>
          <a:p>
            <a:pPr algn="r"/>
            <a:fld id="{4443251C-1467-48DD-995C-EA1BC982FE46}" type="slidenum">
              <a:rPr lang="sv-SE" smtClean="0"/>
              <a:pPr algn="r"/>
              <a:t>‹#›</a:t>
            </a:fld>
            <a:endParaRPr lang="sv-SE" dirty="0"/>
          </a:p>
        </p:txBody>
      </p:sp>
      <p:sp>
        <p:nvSpPr>
          <p:cNvPr id="16" name="textruta 15">
            <a:extLst>
              <a:ext uri="{FF2B5EF4-FFF2-40B4-BE49-F238E27FC236}">
                <a16:creationId xmlns:a16="http://schemas.microsoft.com/office/drawing/2014/main" id="{9E46E093-FE45-0AA2-3022-1DB5ED477F93}"/>
              </a:ext>
            </a:extLst>
          </p:cNvPr>
          <p:cNvSpPr txBox="1"/>
          <p:nvPr userDrawn="1"/>
        </p:nvSpPr>
        <p:spPr>
          <a:xfrm>
            <a:off x="8037443" y="6361043"/>
            <a:ext cx="3617843" cy="307777"/>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lang="sv-SE" sz="700" b="1" dirty="0">
                <a:effectLst/>
                <a:latin typeface="Montserrat" pitchFamily="2" charset="77"/>
              </a:rPr>
              <a:t>BOOSTING BIODIVERSITY </a:t>
            </a:r>
            <a:r>
              <a:rPr lang="sv-SE" sz="700" dirty="0">
                <a:effectLst/>
                <a:latin typeface="Montserrat" pitchFamily="2" charset="77"/>
              </a:rPr>
              <a:t>– an investment </a:t>
            </a:r>
            <a:r>
              <a:rPr lang="sv-SE" sz="700" dirty="0" err="1">
                <a:effectLst/>
                <a:latin typeface="Montserrat" pitchFamily="2" charset="77"/>
              </a:rPr>
              <a:t>opportunity</a:t>
            </a:r>
            <a:r>
              <a:rPr lang="sv-SE" sz="700" dirty="0">
                <a:effectLst/>
                <a:latin typeface="Montserrat" pitchFamily="2" charset="77"/>
              </a:rPr>
              <a:t>. </a:t>
            </a:r>
          </a:p>
          <a:p>
            <a:pPr algn="r"/>
            <a:endParaRPr lang="sv-SE" sz="700" dirty="0">
              <a:latin typeface="Montserrat" pitchFamily="2" charset="77"/>
            </a:endParaRPr>
          </a:p>
        </p:txBody>
      </p:sp>
      <p:pic>
        <p:nvPicPr>
          <p:cNvPr id="17" name="Bildobjekt 16" descr="En bild som visar Teckensnitt, Grafik, text, skärmbild&#10;&#10;Automatiskt genererad beskrivning">
            <a:extLst>
              <a:ext uri="{FF2B5EF4-FFF2-40B4-BE49-F238E27FC236}">
                <a16:creationId xmlns:a16="http://schemas.microsoft.com/office/drawing/2014/main" id="{740BB9D9-870E-E3AC-180B-0965176BA32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41616" y="268356"/>
            <a:ext cx="885341" cy="231223"/>
          </a:xfrm>
          <a:prstGeom prst="rect">
            <a:avLst/>
          </a:prstGeom>
        </p:spPr>
      </p:pic>
      <p:sp>
        <p:nvSpPr>
          <p:cNvPr id="23" name="Platshållare för text 21">
            <a:extLst>
              <a:ext uri="{FF2B5EF4-FFF2-40B4-BE49-F238E27FC236}">
                <a16:creationId xmlns:a16="http://schemas.microsoft.com/office/drawing/2014/main" id="{BF914D0B-2D81-78E2-7F9D-10BE5B11A906}"/>
              </a:ext>
            </a:extLst>
          </p:cNvPr>
          <p:cNvSpPr>
            <a:spLocks noGrp="1"/>
          </p:cNvSpPr>
          <p:nvPr>
            <p:ph type="body" sz="quarter" idx="13" hasCustomPrompt="1"/>
          </p:nvPr>
        </p:nvSpPr>
        <p:spPr>
          <a:xfrm>
            <a:off x="695325" y="6381594"/>
            <a:ext cx="4459288" cy="360362"/>
          </a:xfrm>
        </p:spPr>
        <p:txBody>
          <a:bodyPr/>
          <a:lstStyle>
            <a:lvl1pPr marL="0" indent="0">
              <a:buNone/>
              <a:defRPr sz="700"/>
            </a:lvl1pPr>
          </a:lstStyle>
          <a:p>
            <a:pPr lvl="0"/>
            <a:r>
              <a:rPr lang="sv-SE" dirty="0"/>
              <a:t>Notes</a:t>
            </a:r>
          </a:p>
        </p:txBody>
      </p:sp>
      <p:sp>
        <p:nvSpPr>
          <p:cNvPr id="2" name="Rektangel 1">
            <a:extLst>
              <a:ext uri="{FF2B5EF4-FFF2-40B4-BE49-F238E27FC236}">
                <a16:creationId xmlns:a16="http://schemas.microsoft.com/office/drawing/2014/main" id="{2A6A1A97-52AA-D47C-6128-11D59FF5F0F4}"/>
              </a:ext>
            </a:extLst>
          </p:cNvPr>
          <p:cNvSpPr/>
          <p:nvPr userDrawn="1"/>
        </p:nvSpPr>
        <p:spPr>
          <a:xfrm>
            <a:off x="695325" y="3135086"/>
            <a:ext cx="3579792" cy="866898"/>
          </a:xfrm>
          <a:prstGeom prst="rect">
            <a:avLst/>
          </a:prstGeom>
          <a:solidFill>
            <a:srgbClr val="DE85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ktangel 3">
            <a:extLst>
              <a:ext uri="{FF2B5EF4-FFF2-40B4-BE49-F238E27FC236}">
                <a16:creationId xmlns:a16="http://schemas.microsoft.com/office/drawing/2014/main" id="{E25BA318-66CE-4456-987B-E7EE2498CF2C}"/>
              </a:ext>
            </a:extLst>
          </p:cNvPr>
          <p:cNvSpPr/>
          <p:nvPr userDrawn="1"/>
        </p:nvSpPr>
        <p:spPr>
          <a:xfrm>
            <a:off x="4548250" y="3135086"/>
            <a:ext cx="3579792" cy="866898"/>
          </a:xfrm>
          <a:prstGeom prst="rect">
            <a:avLst/>
          </a:prstGeom>
          <a:solidFill>
            <a:srgbClr val="DE85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BA174C18-A57B-1860-7C56-73B93107B96F}"/>
              </a:ext>
            </a:extLst>
          </p:cNvPr>
          <p:cNvSpPr/>
          <p:nvPr userDrawn="1"/>
        </p:nvSpPr>
        <p:spPr>
          <a:xfrm>
            <a:off x="8358250" y="3135086"/>
            <a:ext cx="3579792" cy="866898"/>
          </a:xfrm>
          <a:prstGeom prst="rect">
            <a:avLst/>
          </a:prstGeom>
          <a:solidFill>
            <a:srgbClr val="DE85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655574A0-10DC-26AE-20F8-4473BFB4AA83}"/>
              </a:ext>
            </a:extLst>
          </p:cNvPr>
          <p:cNvSpPr/>
          <p:nvPr userDrawn="1"/>
        </p:nvSpPr>
        <p:spPr>
          <a:xfrm>
            <a:off x="695326" y="4073236"/>
            <a:ext cx="3577406" cy="2056102"/>
          </a:xfrm>
          <a:prstGeom prst="rect">
            <a:avLst/>
          </a:prstGeom>
          <a:solidFill>
            <a:srgbClr val="F5D7C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C1FD7D0B-D16F-3F25-D43F-D9539938A6B4}"/>
              </a:ext>
            </a:extLst>
          </p:cNvPr>
          <p:cNvSpPr/>
          <p:nvPr userDrawn="1"/>
        </p:nvSpPr>
        <p:spPr>
          <a:xfrm>
            <a:off x="4536375" y="4073236"/>
            <a:ext cx="3577406" cy="2056102"/>
          </a:xfrm>
          <a:prstGeom prst="rect">
            <a:avLst/>
          </a:prstGeom>
          <a:solidFill>
            <a:srgbClr val="F5D7C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02BCDCE0-D922-AC7C-D1C3-73D505CAAF76}"/>
              </a:ext>
            </a:extLst>
          </p:cNvPr>
          <p:cNvSpPr/>
          <p:nvPr userDrawn="1"/>
        </p:nvSpPr>
        <p:spPr>
          <a:xfrm>
            <a:off x="8346375" y="4073236"/>
            <a:ext cx="3577406" cy="2056102"/>
          </a:xfrm>
          <a:prstGeom prst="rect">
            <a:avLst/>
          </a:prstGeom>
          <a:solidFill>
            <a:srgbClr val="F5D7C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Platshållare för text 26">
            <a:extLst>
              <a:ext uri="{FF2B5EF4-FFF2-40B4-BE49-F238E27FC236}">
                <a16:creationId xmlns:a16="http://schemas.microsoft.com/office/drawing/2014/main" id="{ECBB30EE-8194-9D2A-2D6D-CE2C83B946CA}"/>
              </a:ext>
            </a:extLst>
          </p:cNvPr>
          <p:cNvSpPr>
            <a:spLocks noGrp="1"/>
          </p:cNvSpPr>
          <p:nvPr>
            <p:ph type="body" sz="quarter" idx="16" hasCustomPrompt="1"/>
          </p:nvPr>
        </p:nvSpPr>
        <p:spPr>
          <a:xfrm>
            <a:off x="925513" y="4227513"/>
            <a:ext cx="3159125" cy="1722437"/>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sv-SE" dirty="0"/>
              <a:t>Body copy</a:t>
            </a:r>
          </a:p>
        </p:txBody>
      </p:sp>
      <p:sp>
        <p:nvSpPr>
          <p:cNvPr id="28" name="Platshållare för text 26">
            <a:extLst>
              <a:ext uri="{FF2B5EF4-FFF2-40B4-BE49-F238E27FC236}">
                <a16:creationId xmlns:a16="http://schemas.microsoft.com/office/drawing/2014/main" id="{266ECFDC-8B9D-FC0E-09C4-9B26951A2314}"/>
              </a:ext>
            </a:extLst>
          </p:cNvPr>
          <p:cNvSpPr>
            <a:spLocks noGrp="1"/>
          </p:cNvSpPr>
          <p:nvPr>
            <p:ph type="body" sz="quarter" idx="17" hasCustomPrompt="1"/>
          </p:nvPr>
        </p:nvSpPr>
        <p:spPr>
          <a:xfrm>
            <a:off x="4724400" y="4227513"/>
            <a:ext cx="3159125" cy="1722437"/>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sv-SE" dirty="0"/>
              <a:t>Body copy</a:t>
            </a:r>
          </a:p>
        </p:txBody>
      </p:sp>
      <p:sp>
        <p:nvSpPr>
          <p:cNvPr id="29" name="Platshållare för text 26">
            <a:extLst>
              <a:ext uri="{FF2B5EF4-FFF2-40B4-BE49-F238E27FC236}">
                <a16:creationId xmlns:a16="http://schemas.microsoft.com/office/drawing/2014/main" id="{283B7362-823D-3FB4-9459-C3B3B69EDAC2}"/>
              </a:ext>
            </a:extLst>
          </p:cNvPr>
          <p:cNvSpPr>
            <a:spLocks noGrp="1"/>
          </p:cNvSpPr>
          <p:nvPr>
            <p:ph type="body" sz="quarter" idx="18" hasCustomPrompt="1"/>
          </p:nvPr>
        </p:nvSpPr>
        <p:spPr>
          <a:xfrm>
            <a:off x="8534400" y="4227513"/>
            <a:ext cx="3159125" cy="1722437"/>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sv-SE" dirty="0"/>
              <a:t>Body copy</a:t>
            </a:r>
          </a:p>
        </p:txBody>
      </p:sp>
      <p:sp>
        <p:nvSpPr>
          <p:cNvPr id="31" name="Platshållare för bild 30">
            <a:extLst>
              <a:ext uri="{FF2B5EF4-FFF2-40B4-BE49-F238E27FC236}">
                <a16:creationId xmlns:a16="http://schemas.microsoft.com/office/drawing/2014/main" id="{9C0E5D5E-C070-353B-B6B7-0608A08849BD}"/>
              </a:ext>
            </a:extLst>
          </p:cNvPr>
          <p:cNvSpPr>
            <a:spLocks noGrp="1"/>
          </p:cNvSpPr>
          <p:nvPr>
            <p:ph type="pic" sz="quarter" idx="19"/>
          </p:nvPr>
        </p:nvSpPr>
        <p:spPr>
          <a:xfrm>
            <a:off x="695325" y="1592263"/>
            <a:ext cx="3579813" cy="1554162"/>
          </a:xfrm>
        </p:spPr>
        <p:txBody>
          <a:bodyPr/>
          <a:lstStyle/>
          <a:p>
            <a:endParaRPr lang="sv-SE" dirty="0"/>
          </a:p>
        </p:txBody>
      </p:sp>
      <p:sp>
        <p:nvSpPr>
          <p:cNvPr id="32" name="Platshållare för bild 30">
            <a:extLst>
              <a:ext uri="{FF2B5EF4-FFF2-40B4-BE49-F238E27FC236}">
                <a16:creationId xmlns:a16="http://schemas.microsoft.com/office/drawing/2014/main" id="{DAFC963C-78D6-8CD3-2C02-8D9B6FC0B984}"/>
              </a:ext>
            </a:extLst>
          </p:cNvPr>
          <p:cNvSpPr>
            <a:spLocks noGrp="1"/>
          </p:cNvSpPr>
          <p:nvPr>
            <p:ph type="pic" sz="quarter" idx="20"/>
          </p:nvPr>
        </p:nvSpPr>
        <p:spPr>
          <a:xfrm>
            <a:off x="4555176" y="1592263"/>
            <a:ext cx="3579813" cy="1554162"/>
          </a:xfrm>
        </p:spPr>
        <p:txBody>
          <a:bodyPr/>
          <a:lstStyle/>
          <a:p>
            <a:endParaRPr lang="sv-SE" dirty="0"/>
          </a:p>
        </p:txBody>
      </p:sp>
      <p:sp>
        <p:nvSpPr>
          <p:cNvPr id="33" name="Platshållare för bild 30">
            <a:extLst>
              <a:ext uri="{FF2B5EF4-FFF2-40B4-BE49-F238E27FC236}">
                <a16:creationId xmlns:a16="http://schemas.microsoft.com/office/drawing/2014/main" id="{E5969FDE-DF06-6E6A-E7A8-E9F773564C29}"/>
              </a:ext>
            </a:extLst>
          </p:cNvPr>
          <p:cNvSpPr>
            <a:spLocks noGrp="1"/>
          </p:cNvSpPr>
          <p:nvPr>
            <p:ph type="pic" sz="quarter" idx="21"/>
          </p:nvPr>
        </p:nvSpPr>
        <p:spPr>
          <a:xfrm>
            <a:off x="8358250" y="1592263"/>
            <a:ext cx="3579813" cy="1554162"/>
          </a:xfrm>
        </p:spPr>
        <p:txBody>
          <a:bodyPr/>
          <a:lstStyle/>
          <a:p>
            <a:endParaRPr lang="sv-SE" dirty="0"/>
          </a:p>
        </p:txBody>
      </p:sp>
      <p:sp>
        <p:nvSpPr>
          <p:cNvPr id="35" name="Platshållare för text 34">
            <a:extLst>
              <a:ext uri="{FF2B5EF4-FFF2-40B4-BE49-F238E27FC236}">
                <a16:creationId xmlns:a16="http://schemas.microsoft.com/office/drawing/2014/main" id="{6AF57C6C-D184-98AC-1D10-572842354E0B}"/>
              </a:ext>
            </a:extLst>
          </p:cNvPr>
          <p:cNvSpPr>
            <a:spLocks noGrp="1"/>
          </p:cNvSpPr>
          <p:nvPr>
            <p:ph type="body" sz="quarter" idx="22" hasCustomPrompt="1"/>
          </p:nvPr>
        </p:nvSpPr>
        <p:spPr>
          <a:xfrm>
            <a:off x="784535" y="3185597"/>
            <a:ext cx="818633" cy="662008"/>
          </a:xfrm>
        </p:spPr>
        <p:txBody>
          <a:bodyPr/>
          <a:lstStyle>
            <a:lvl1pPr marL="0" indent="0">
              <a:buNone/>
              <a:defRPr sz="4500" b="1">
                <a:solidFill>
                  <a:schemeClr val="bg1"/>
                </a:solidFill>
              </a:defRPr>
            </a:lvl1pPr>
            <a:lvl2pPr marL="180000" indent="0">
              <a:buNone/>
              <a:defRPr sz="4500"/>
            </a:lvl2pPr>
            <a:lvl3pPr marL="360000" indent="0">
              <a:buNone/>
              <a:defRPr sz="4500"/>
            </a:lvl3pPr>
            <a:lvl4pPr marL="540000" indent="0">
              <a:buNone/>
              <a:defRPr sz="4500"/>
            </a:lvl4pPr>
            <a:lvl5pPr marL="720000" indent="0">
              <a:buNone/>
              <a:defRPr sz="4500"/>
            </a:lvl5pPr>
          </a:lstStyle>
          <a:p>
            <a:pPr lvl="0"/>
            <a:r>
              <a:rPr lang="sv-SE" dirty="0"/>
              <a:t>01</a:t>
            </a:r>
          </a:p>
        </p:txBody>
      </p:sp>
      <p:sp>
        <p:nvSpPr>
          <p:cNvPr id="36" name="Platshållare för text 34">
            <a:extLst>
              <a:ext uri="{FF2B5EF4-FFF2-40B4-BE49-F238E27FC236}">
                <a16:creationId xmlns:a16="http://schemas.microsoft.com/office/drawing/2014/main" id="{A340DADD-B645-931C-ADD1-73452E73C38F}"/>
              </a:ext>
            </a:extLst>
          </p:cNvPr>
          <p:cNvSpPr>
            <a:spLocks noGrp="1"/>
          </p:cNvSpPr>
          <p:nvPr>
            <p:ph type="body" sz="quarter" idx="23" hasCustomPrompt="1"/>
          </p:nvPr>
        </p:nvSpPr>
        <p:spPr>
          <a:xfrm>
            <a:off x="4572000" y="3185597"/>
            <a:ext cx="818633" cy="662008"/>
          </a:xfrm>
        </p:spPr>
        <p:txBody>
          <a:bodyPr/>
          <a:lstStyle>
            <a:lvl1pPr marL="0" indent="0">
              <a:buNone/>
              <a:defRPr sz="4500" b="1">
                <a:solidFill>
                  <a:schemeClr val="bg1"/>
                </a:solidFill>
              </a:defRPr>
            </a:lvl1pPr>
            <a:lvl2pPr marL="180000" indent="0">
              <a:buNone/>
              <a:defRPr sz="4500"/>
            </a:lvl2pPr>
            <a:lvl3pPr marL="360000" indent="0">
              <a:buNone/>
              <a:defRPr sz="4500"/>
            </a:lvl3pPr>
            <a:lvl4pPr marL="540000" indent="0">
              <a:buNone/>
              <a:defRPr sz="4500"/>
            </a:lvl4pPr>
            <a:lvl5pPr marL="720000" indent="0">
              <a:buNone/>
              <a:defRPr sz="4500"/>
            </a:lvl5pPr>
          </a:lstStyle>
          <a:p>
            <a:pPr lvl="0"/>
            <a:r>
              <a:rPr lang="sv-SE" dirty="0"/>
              <a:t>02</a:t>
            </a:r>
          </a:p>
        </p:txBody>
      </p:sp>
      <p:sp>
        <p:nvSpPr>
          <p:cNvPr id="37" name="Platshållare för text 34">
            <a:extLst>
              <a:ext uri="{FF2B5EF4-FFF2-40B4-BE49-F238E27FC236}">
                <a16:creationId xmlns:a16="http://schemas.microsoft.com/office/drawing/2014/main" id="{EF2CF21A-B232-CA1D-988A-9D8B88023969}"/>
              </a:ext>
            </a:extLst>
          </p:cNvPr>
          <p:cNvSpPr>
            <a:spLocks noGrp="1"/>
          </p:cNvSpPr>
          <p:nvPr>
            <p:ph type="body" sz="quarter" idx="24" hasCustomPrompt="1"/>
          </p:nvPr>
        </p:nvSpPr>
        <p:spPr>
          <a:xfrm>
            <a:off x="8382000" y="3185597"/>
            <a:ext cx="818633" cy="662008"/>
          </a:xfrm>
        </p:spPr>
        <p:txBody>
          <a:bodyPr/>
          <a:lstStyle>
            <a:lvl1pPr marL="0" indent="0">
              <a:buNone/>
              <a:defRPr sz="4500" b="1">
                <a:solidFill>
                  <a:schemeClr val="bg1"/>
                </a:solidFill>
              </a:defRPr>
            </a:lvl1pPr>
            <a:lvl2pPr marL="180000" indent="0">
              <a:buNone/>
              <a:defRPr sz="4500"/>
            </a:lvl2pPr>
            <a:lvl3pPr marL="360000" indent="0">
              <a:buNone/>
              <a:defRPr sz="4500"/>
            </a:lvl3pPr>
            <a:lvl4pPr marL="540000" indent="0">
              <a:buNone/>
              <a:defRPr sz="4500"/>
            </a:lvl4pPr>
            <a:lvl5pPr marL="720000" indent="0">
              <a:buNone/>
              <a:defRPr sz="4500"/>
            </a:lvl5pPr>
          </a:lstStyle>
          <a:p>
            <a:pPr lvl="0"/>
            <a:r>
              <a:rPr lang="sv-SE" dirty="0"/>
              <a:t>03</a:t>
            </a:r>
          </a:p>
        </p:txBody>
      </p:sp>
      <p:sp>
        <p:nvSpPr>
          <p:cNvPr id="39" name="Platshållare för text 38">
            <a:extLst>
              <a:ext uri="{FF2B5EF4-FFF2-40B4-BE49-F238E27FC236}">
                <a16:creationId xmlns:a16="http://schemas.microsoft.com/office/drawing/2014/main" id="{62A51C8F-FF7E-D14A-D109-DED30F74A109}"/>
              </a:ext>
            </a:extLst>
          </p:cNvPr>
          <p:cNvSpPr>
            <a:spLocks noGrp="1"/>
          </p:cNvSpPr>
          <p:nvPr>
            <p:ph type="body" sz="quarter" idx="25" hasCustomPrompt="1"/>
          </p:nvPr>
        </p:nvSpPr>
        <p:spPr>
          <a:xfrm>
            <a:off x="1661804" y="3290248"/>
            <a:ext cx="2636838" cy="687388"/>
          </a:xfrm>
        </p:spPr>
        <p:txBody>
          <a:bodyPr/>
          <a:lstStyle>
            <a:lvl1pPr marL="0" indent="0">
              <a:buNone/>
              <a:defRPr sz="1400" b="1">
                <a:solidFill>
                  <a:schemeClr val="bg1"/>
                </a:solidFill>
              </a:defRPr>
            </a:lvl1pPr>
            <a:lvl2pPr marL="180000" indent="0">
              <a:buNone/>
              <a:defRPr sz="1400"/>
            </a:lvl2pPr>
            <a:lvl3pPr marL="360000" indent="0">
              <a:buNone/>
              <a:defRPr sz="1400"/>
            </a:lvl3pPr>
            <a:lvl4pPr marL="540000" indent="0">
              <a:buNone/>
              <a:defRPr sz="1400"/>
            </a:lvl4pPr>
            <a:lvl5pPr marL="720000" indent="0">
              <a:buNone/>
              <a:defRPr sz="1400"/>
            </a:lvl5pPr>
          </a:lstStyle>
          <a:p>
            <a:pPr lvl="0"/>
            <a:r>
              <a:rPr lang="sv-SE" dirty="0"/>
              <a:t>Bodycopy</a:t>
            </a:r>
          </a:p>
        </p:txBody>
      </p:sp>
      <p:sp>
        <p:nvSpPr>
          <p:cNvPr id="42" name="Platshållare för text 38">
            <a:extLst>
              <a:ext uri="{FF2B5EF4-FFF2-40B4-BE49-F238E27FC236}">
                <a16:creationId xmlns:a16="http://schemas.microsoft.com/office/drawing/2014/main" id="{4F177927-FDA2-9DAB-4A45-C982D640ACE2}"/>
              </a:ext>
            </a:extLst>
          </p:cNvPr>
          <p:cNvSpPr>
            <a:spLocks noGrp="1"/>
          </p:cNvSpPr>
          <p:nvPr>
            <p:ph type="body" sz="quarter" idx="26" hasCustomPrompt="1"/>
          </p:nvPr>
        </p:nvSpPr>
        <p:spPr>
          <a:xfrm>
            <a:off x="5410200" y="3290248"/>
            <a:ext cx="2636838" cy="687388"/>
          </a:xfrm>
        </p:spPr>
        <p:txBody>
          <a:bodyPr/>
          <a:lstStyle>
            <a:lvl1pPr marL="0" indent="0">
              <a:buNone/>
              <a:defRPr sz="1400" b="1">
                <a:solidFill>
                  <a:schemeClr val="bg1"/>
                </a:solidFill>
              </a:defRPr>
            </a:lvl1pPr>
            <a:lvl2pPr marL="180000" indent="0">
              <a:buNone/>
              <a:defRPr sz="1400"/>
            </a:lvl2pPr>
            <a:lvl3pPr marL="360000" indent="0">
              <a:buNone/>
              <a:defRPr sz="1400"/>
            </a:lvl3pPr>
            <a:lvl4pPr marL="540000" indent="0">
              <a:buNone/>
              <a:defRPr sz="1400"/>
            </a:lvl4pPr>
            <a:lvl5pPr marL="720000" indent="0">
              <a:buNone/>
              <a:defRPr sz="1400"/>
            </a:lvl5pPr>
          </a:lstStyle>
          <a:p>
            <a:pPr lvl="0"/>
            <a:r>
              <a:rPr lang="sv-SE" dirty="0"/>
              <a:t>Bodycopy</a:t>
            </a:r>
          </a:p>
        </p:txBody>
      </p:sp>
      <p:sp>
        <p:nvSpPr>
          <p:cNvPr id="43" name="Platshållare för text 38">
            <a:extLst>
              <a:ext uri="{FF2B5EF4-FFF2-40B4-BE49-F238E27FC236}">
                <a16:creationId xmlns:a16="http://schemas.microsoft.com/office/drawing/2014/main" id="{773464C7-67D7-F8DA-3E60-0767A0BFB90C}"/>
              </a:ext>
            </a:extLst>
          </p:cNvPr>
          <p:cNvSpPr>
            <a:spLocks noGrp="1"/>
          </p:cNvSpPr>
          <p:nvPr>
            <p:ph type="body" sz="quarter" idx="27" hasCustomPrompt="1"/>
          </p:nvPr>
        </p:nvSpPr>
        <p:spPr>
          <a:xfrm>
            <a:off x="9220200" y="3290248"/>
            <a:ext cx="2636838" cy="687388"/>
          </a:xfrm>
        </p:spPr>
        <p:txBody>
          <a:bodyPr/>
          <a:lstStyle>
            <a:lvl1pPr marL="0" indent="0">
              <a:buNone/>
              <a:defRPr sz="1400" b="1">
                <a:solidFill>
                  <a:schemeClr val="bg1"/>
                </a:solidFill>
              </a:defRPr>
            </a:lvl1pPr>
            <a:lvl2pPr marL="180000" indent="0">
              <a:buNone/>
              <a:defRPr sz="1400"/>
            </a:lvl2pPr>
            <a:lvl3pPr marL="360000" indent="0">
              <a:buNone/>
              <a:defRPr sz="1400"/>
            </a:lvl3pPr>
            <a:lvl4pPr marL="540000" indent="0">
              <a:buNone/>
              <a:defRPr sz="1400"/>
            </a:lvl4pPr>
            <a:lvl5pPr marL="720000" indent="0">
              <a:buNone/>
              <a:defRPr sz="1400"/>
            </a:lvl5pPr>
          </a:lstStyle>
          <a:p>
            <a:pPr lvl="0"/>
            <a:r>
              <a:rPr lang="sv-SE" dirty="0"/>
              <a:t>Bodycopy</a:t>
            </a:r>
          </a:p>
        </p:txBody>
      </p:sp>
      <p:cxnSp>
        <p:nvCxnSpPr>
          <p:cNvPr id="3" name="Rak 2">
            <a:extLst>
              <a:ext uri="{FF2B5EF4-FFF2-40B4-BE49-F238E27FC236}">
                <a16:creationId xmlns:a16="http://schemas.microsoft.com/office/drawing/2014/main" id="{D51CD7AF-D542-B67B-3BFA-E8510CA5EEF6}"/>
              </a:ext>
            </a:extLst>
          </p:cNvPr>
          <p:cNvCxnSpPr/>
          <p:nvPr userDrawn="1"/>
        </p:nvCxnSpPr>
        <p:spPr>
          <a:xfrm flipH="1">
            <a:off x="682906" y="6134582"/>
            <a:ext cx="112621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25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Intro">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53E0CB54-0357-216F-43FA-69F9E6AB02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6" name="Platshållare för bildnummer 8">
            <a:extLst>
              <a:ext uri="{FF2B5EF4-FFF2-40B4-BE49-F238E27FC236}">
                <a16:creationId xmlns:a16="http://schemas.microsoft.com/office/drawing/2014/main" id="{E08A45A0-6A70-5C5C-16FD-7BC7E2754815}"/>
              </a:ext>
            </a:extLst>
          </p:cNvPr>
          <p:cNvSpPr txBox="1">
            <a:spLocks/>
          </p:cNvSpPr>
          <p:nvPr userDrawn="1"/>
        </p:nvSpPr>
        <p:spPr>
          <a:xfrm>
            <a:off x="11644823" y="6389761"/>
            <a:ext cx="294736" cy="129756"/>
          </a:xfrm>
          <a:prstGeom prst="rect">
            <a:avLst/>
          </a:prstGeom>
        </p:spPr>
        <p:txBody>
          <a:bodyPr vert="horz" lIns="0" tIns="0" rIns="0" bIns="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tx1"/>
                </a:solidFill>
                <a:effectLst/>
                <a:uFillTx/>
                <a:latin typeface="+mn-lt"/>
                <a:ea typeface="+mn-ea"/>
                <a:cs typeface="+mn-cs"/>
                <a:sym typeface="Montserrat-Regular"/>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9pPr>
          </a:lstStyle>
          <a:p>
            <a:pPr algn="r"/>
            <a:fld id="{4443251C-1467-48DD-995C-EA1BC982FE46}" type="slidenum">
              <a:rPr lang="sv-SE" smtClean="0"/>
              <a:pPr algn="r"/>
              <a:t>‹#›</a:t>
            </a:fld>
            <a:endParaRPr lang="sv-SE" dirty="0"/>
          </a:p>
        </p:txBody>
      </p:sp>
      <p:sp>
        <p:nvSpPr>
          <p:cNvPr id="10" name="Platshållare för text 14">
            <a:extLst>
              <a:ext uri="{FF2B5EF4-FFF2-40B4-BE49-F238E27FC236}">
                <a16:creationId xmlns:a16="http://schemas.microsoft.com/office/drawing/2014/main" id="{3B16CF02-45E7-C8CB-4073-0BCEA26AE034}"/>
              </a:ext>
            </a:extLst>
          </p:cNvPr>
          <p:cNvSpPr>
            <a:spLocks noGrp="1"/>
          </p:cNvSpPr>
          <p:nvPr>
            <p:ph type="body" sz="quarter" idx="13" hasCustomPrompt="1"/>
          </p:nvPr>
        </p:nvSpPr>
        <p:spPr>
          <a:xfrm>
            <a:off x="695325" y="549275"/>
            <a:ext cx="4678363" cy="1042988"/>
          </a:xfrm>
        </p:spPr>
        <p:txBody>
          <a:bodyPr/>
          <a:lstStyle>
            <a:lvl1pPr marL="0" indent="0">
              <a:buNone/>
              <a:defRPr sz="2800" b="1">
                <a:solidFill>
                  <a:srgbClr val="431820"/>
                </a:solidFill>
              </a:defRPr>
            </a:lvl1pPr>
          </a:lstStyle>
          <a:p>
            <a:pPr lvl="0"/>
            <a:r>
              <a:rPr lang="sv-SE" dirty="0"/>
              <a:t>HEADLINE</a:t>
            </a:r>
          </a:p>
        </p:txBody>
      </p:sp>
      <p:sp>
        <p:nvSpPr>
          <p:cNvPr id="11" name="textruta 10">
            <a:extLst>
              <a:ext uri="{FF2B5EF4-FFF2-40B4-BE49-F238E27FC236}">
                <a16:creationId xmlns:a16="http://schemas.microsoft.com/office/drawing/2014/main" id="{916B853D-A949-E637-34C8-C16A2DD67F5A}"/>
              </a:ext>
            </a:extLst>
          </p:cNvPr>
          <p:cNvSpPr txBox="1"/>
          <p:nvPr userDrawn="1"/>
        </p:nvSpPr>
        <p:spPr>
          <a:xfrm>
            <a:off x="8037443" y="6361043"/>
            <a:ext cx="3617843" cy="307777"/>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lang="sv-SE" sz="700" b="1" dirty="0">
                <a:effectLst/>
                <a:latin typeface="Montserrat" pitchFamily="2" charset="77"/>
              </a:rPr>
              <a:t>BOOSTING BIODIVERSITY </a:t>
            </a:r>
            <a:r>
              <a:rPr lang="sv-SE" sz="700" dirty="0">
                <a:effectLst/>
                <a:latin typeface="Montserrat" pitchFamily="2" charset="77"/>
              </a:rPr>
              <a:t>– an investment </a:t>
            </a:r>
            <a:r>
              <a:rPr lang="sv-SE" sz="700" dirty="0" err="1">
                <a:effectLst/>
                <a:latin typeface="Montserrat" pitchFamily="2" charset="77"/>
              </a:rPr>
              <a:t>opportunity</a:t>
            </a:r>
            <a:r>
              <a:rPr lang="sv-SE" sz="700" dirty="0">
                <a:effectLst/>
                <a:latin typeface="Montserrat" pitchFamily="2" charset="77"/>
              </a:rPr>
              <a:t>. </a:t>
            </a:r>
          </a:p>
          <a:p>
            <a:pPr algn="r"/>
            <a:endParaRPr lang="sv-SE" sz="700" dirty="0">
              <a:latin typeface="Montserrat" pitchFamily="2" charset="77"/>
            </a:endParaRPr>
          </a:p>
        </p:txBody>
      </p:sp>
      <p:pic>
        <p:nvPicPr>
          <p:cNvPr id="12" name="Bildobjekt 11" descr="En bild som visar Teckensnitt, Grafik, text, skärmbild&#10;&#10;Automatiskt genererad beskrivning">
            <a:extLst>
              <a:ext uri="{FF2B5EF4-FFF2-40B4-BE49-F238E27FC236}">
                <a16:creationId xmlns:a16="http://schemas.microsoft.com/office/drawing/2014/main" id="{31E3134E-3DBD-B56A-BF9C-CAE7A92444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41616" y="268356"/>
            <a:ext cx="885341" cy="231223"/>
          </a:xfrm>
          <a:prstGeom prst="rect">
            <a:avLst/>
          </a:prstGeom>
        </p:spPr>
      </p:pic>
      <p:sp>
        <p:nvSpPr>
          <p:cNvPr id="16" name="Platshållare för text 15">
            <a:extLst>
              <a:ext uri="{FF2B5EF4-FFF2-40B4-BE49-F238E27FC236}">
                <a16:creationId xmlns:a16="http://schemas.microsoft.com/office/drawing/2014/main" id="{91101D80-7DD2-7CB8-58F7-E9D834FC92EC}"/>
              </a:ext>
            </a:extLst>
          </p:cNvPr>
          <p:cNvSpPr>
            <a:spLocks noGrp="1"/>
          </p:cNvSpPr>
          <p:nvPr>
            <p:ph type="body" sz="quarter" idx="16" hasCustomPrompt="1"/>
          </p:nvPr>
        </p:nvSpPr>
        <p:spPr>
          <a:xfrm>
            <a:off x="695325" y="1592263"/>
            <a:ext cx="6610350" cy="4537075"/>
          </a:xfrm>
        </p:spPr>
        <p:txBody>
          <a:bodyPr/>
          <a:lstStyle>
            <a:lvl1pPr marL="0" indent="0">
              <a:buNone/>
              <a:defRPr/>
            </a:lvl1pPr>
          </a:lstStyle>
          <a:p>
            <a:pPr lvl="0"/>
            <a:r>
              <a:rPr lang="sv-SE" dirty="0"/>
              <a:t>Bodytext</a:t>
            </a:r>
          </a:p>
        </p:txBody>
      </p:sp>
      <p:sp>
        <p:nvSpPr>
          <p:cNvPr id="7" name="Platshållare för bild 6">
            <a:extLst>
              <a:ext uri="{FF2B5EF4-FFF2-40B4-BE49-F238E27FC236}">
                <a16:creationId xmlns:a16="http://schemas.microsoft.com/office/drawing/2014/main" id="{4C15E9E6-3695-AB8F-85EC-DCD6DAEF0F24}"/>
              </a:ext>
            </a:extLst>
          </p:cNvPr>
          <p:cNvSpPr>
            <a:spLocks noGrp="1"/>
          </p:cNvSpPr>
          <p:nvPr>
            <p:ph type="pic" sz="quarter" idx="19"/>
          </p:nvPr>
        </p:nvSpPr>
        <p:spPr>
          <a:xfrm>
            <a:off x="7537450" y="549275"/>
            <a:ext cx="4391025" cy="5580063"/>
          </a:xfrm>
        </p:spPr>
        <p:txBody>
          <a:bodyPr/>
          <a:lstStyle/>
          <a:p>
            <a:endParaRPr lang="sv-SE" dirty="0"/>
          </a:p>
        </p:txBody>
      </p:sp>
      <p:sp>
        <p:nvSpPr>
          <p:cNvPr id="17" name="Platshållare för text 14">
            <a:extLst>
              <a:ext uri="{FF2B5EF4-FFF2-40B4-BE49-F238E27FC236}">
                <a16:creationId xmlns:a16="http://schemas.microsoft.com/office/drawing/2014/main" id="{9DA5DBE9-2716-FB8C-F66D-87189307DD8B}"/>
              </a:ext>
            </a:extLst>
          </p:cNvPr>
          <p:cNvSpPr>
            <a:spLocks noGrp="1"/>
          </p:cNvSpPr>
          <p:nvPr>
            <p:ph type="body" sz="quarter" idx="21" hasCustomPrompt="1"/>
          </p:nvPr>
        </p:nvSpPr>
        <p:spPr>
          <a:xfrm>
            <a:off x="695325" y="6400335"/>
            <a:ext cx="1780246" cy="290397"/>
          </a:xfrm>
        </p:spPr>
        <p:txBody>
          <a:bodyPr/>
          <a:lstStyle>
            <a:lvl1pPr marL="0" indent="0">
              <a:buNone/>
              <a:defRPr sz="700"/>
            </a:lvl1pPr>
          </a:lstStyle>
          <a:p>
            <a:pPr lvl="0"/>
            <a:r>
              <a:rPr lang="sv-SE" dirty="0"/>
              <a:t>Notes</a:t>
            </a:r>
          </a:p>
        </p:txBody>
      </p:sp>
      <p:cxnSp>
        <p:nvCxnSpPr>
          <p:cNvPr id="4" name="Rak 3">
            <a:extLst>
              <a:ext uri="{FF2B5EF4-FFF2-40B4-BE49-F238E27FC236}">
                <a16:creationId xmlns:a16="http://schemas.microsoft.com/office/drawing/2014/main" id="{3505E9F5-947E-EDD8-B856-9F54721631A6}"/>
              </a:ext>
            </a:extLst>
          </p:cNvPr>
          <p:cNvCxnSpPr/>
          <p:nvPr userDrawn="1"/>
        </p:nvCxnSpPr>
        <p:spPr>
          <a:xfrm flipH="1">
            <a:off x="682906" y="6134582"/>
            <a:ext cx="112621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2889470"/>
      </p:ext>
    </p:extLst>
  </p:cSld>
  <p:clrMapOvr>
    <a:masterClrMapping/>
  </p:clrMapOvr>
  <p:extLst>
    <p:ext uri="{DCECCB84-F9BA-43D5-87BE-67443E8EF086}">
      <p15:sldGuideLst xmlns:p15="http://schemas.microsoft.com/office/powerpoint/2012/main">
        <p15:guide id="1" pos="7514" userDrawn="1">
          <p15:clr>
            <a:srgbClr val="FBAE40"/>
          </p15:clr>
        </p15:guide>
        <p15:guide id="2" orient="horz" pos="395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7 Content page">
    <p:spTree>
      <p:nvGrpSpPr>
        <p:cNvPr id="1" name=""/>
        <p:cNvGrpSpPr/>
        <p:nvPr/>
      </p:nvGrpSpPr>
      <p:grpSpPr>
        <a:xfrm>
          <a:off x="0" y="0"/>
          <a:ext cx="0" cy="0"/>
          <a:chOff x="0" y="0"/>
          <a:chExt cx="0" cy="0"/>
        </a:xfrm>
      </p:grpSpPr>
      <p:sp>
        <p:nvSpPr>
          <p:cNvPr id="18" name="Rektangel med klippt hörn 17">
            <a:extLst>
              <a:ext uri="{FF2B5EF4-FFF2-40B4-BE49-F238E27FC236}">
                <a16:creationId xmlns:a16="http://schemas.microsoft.com/office/drawing/2014/main" id="{7BC6BF73-31D9-AEBF-C09D-F0AF8C125AD3}"/>
              </a:ext>
            </a:extLst>
          </p:cNvPr>
          <p:cNvSpPr/>
          <p:nvPr userDrawn="1"/>
        </p:nvSpPr>
        <p:spPr>
          <a:xfrm>
            <a:off x="4541003" y="1860210"/>
            <a:ext cx="3566677" cy="1673817"/>
          </a:xfrm>
          <a:prstGeom prst="snip1Rect">
            <a:avLst/>
          </a:prstGeom>
          <a:solidFill>
            <a:srgbClr val="DE85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med klippt hörn 18">
            <a:extLst>
              <a:ext uri="{FF2B5EF4-FFF2-40B4-BE49-F238E27FC236}">
                <a16:creationId xmlns:a16="http://schemas.microsoft.com/office/drawing/2014/main" id="{C3BF5646-C1A9-7A5E-7B6C-C000FC44749D}"/>
              </a:ext>
            </a:extLst>
          </p:cNvPr>
          <p:cNvSpPr/>
          <p:nvPr userDrawn="1"/>
        </p:nvSpPr>
        <p:spPr>
          <a:xfrm>
            <a:off x="685800" y="1860210"/>
            <a:ext cx="3595607" cy="1673817"/>
          </a:xfrm>
          <a:prstGeom prst="snip1Rect">
            <a:avLst/>
          </a:prstGeom>
          <a:solidFill>
            <a:srgbClr val="DE85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med klippt hörn 20">
            <a:extLst>
              <a:ext uri="{FF2B5EF4-FFF2-40B4-BE49-F238E27FC236}">
                <a16:creationId xmlns:a16="http://schemas.microsoft.com/office/drawing/2014/main" id="{0C530B29-FD17-57A1-6506-218B58861F6E}"/>
              </a:ext>
            </a:extLst>
          </p:cNvPr>
          <p:cNvSpPr/>
          <p:nvPr userDrawn="1"/>
        </p:nvSpPr>
        <p:spPr>
          <a:xfrm>
            <a:off x="8351521" y="1860210"/>
            <a:ext cx="3566160" cy="1673817"/>
          </a:xfrm>
          <a:prstGeom prst="snip1Rect">
            <a:avLst/>
          </a:prstGeom>
          <a:solidFill>
            <a:srgbClr val="DE85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a:extLst>
              <a:ext uri="{FF2B5EF4-FFF2-40B4-BE49-F238E27FC236}">
                <a16:creationId xmlns:a16="http://schemas.microsoft.com/office/drawing/2014/main" id="{A1D6C587-FCBE-0CA9-6259-8D9A0C645A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7" name="Platshållare för text 6">
            <a:extLst>
              <a:ext uri="{FF2B5EF4-FFF2-40B4-BE49-F238E27FC236}">
                <a16:creationId xmlns:a16="http://schemas.microsoft.com/office/drawing/2014/main" id="{CFF2BFA4-9951-7B15-55BA-2E2331867245}"/>
              </a:ext>
            </a:extLst>
          </p:cNvPr>
          <p:cNvSpPr>
            <a:spLocks noGrp="1"/>
          </p:cNvSpPr>
          <p:nvPr>
            <p:ph type="body" sz="quarter" idx="10" hasCustomPrompt="1"/>
          </p:nvPr>
        </p:nvSpPr>
        <p:spPr>
          <a:xfrm>
            <a:off x="695325" y="549275"/>
            <a:ext cx="10491231" cy="522780"/>
          </a:xfrm>
        </p:spPr>
        <p:txBody>
          <a:bodyPr/>
          <a:lstStyle>
            <a:lvl1pPr marL="0" indent="0">
              <a:buNone/>
              <a:defRPr sz="2800" b="1">
                <a:solidFill>
                  <a:srgbClr val="431820"/>
                </a:solidFill>
              </a:defRPr>
            </a:lvl1pPr>
          </a:lstStyle>
          <a:p>
            <a:pPr lvl="0"/>
            <a:r>
              <a:rPr lang="sv-SE" dirty="0"/>
              <a:t>HEADLINE</a:t>
            </a:r>
          </a:p>
        </p:txBody>
      </p:sp>
      <p:sp>
        <p:nvSpPr>
          <p:cNvPr id="15" name="Platshållare för bildnummer 8">
            <a:extLst>
              <a:ext uri="{FF2B5EF4-FFF2-40B4-BE49-F238E27FC236}">
                <a16:creationId xmlns:a16="http://schemas.microsoft.com/office/drawing/2014/main" id="{59280108-B344-A606-9B04-D50B0BF0F931}"/>
              </a:ext>
            </a:extLst>
          </p:cNvPr>
          <p:cNvSpPr txBox="1">
            <a:spLocks/>
          </p:cNvSpPr>
          <p:nvPr userDrawn="1"/>
        </p:nvSpPr>
        <p:spPr>
          <a:xfrm>
            <a:off x="11644823" y="6389761"/>
            <a:ext cx="294736" cy="129756"/>
          </a:xfrm>
          <a:prstGeom prst="rect">
            <a:avLst/>
          </a:prstGeom>
        </p:spPr>
        <p:txBody>
          <a:bodyPr vert="horz" lIns="0" tIns="0" rIns="0" bIns="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tx1"/>
                </a:solidFill>
                <a:effectLst/>
                <a:uFillTx/>
                <a:latin typeface="+mn-lt"/>
                <a:ea typeface="+mn-ea"/>
                <a:cs typeface="+mn-cs"/>
                <a:sym typeface="Montserrat-Regular"/>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9pPr>
          </a:lstStyle>
          <a:p>
            <a:pPr algn="r"/>
            <a:fld id="{4443251C-1467-48DD-995C-EA1BC982FE46}" type="slidenum">
              <a:rPr lang="sv-SE" smtClean="0"/>
              <a:pPr algn="r"/>
              <a:t>‹#›</a:t>
            </a:fld>
            <a:endParaRPr lang="sv-SE" dirty="0"/>
          </a:p>
        </p:txBody>
      </p:sp>
      <p:sp>
        <p:nvSpPr>
          <p:cNvPr id="16" name="textruta 15">
            <a:extLst>
              <a:ext uri="{FF2B5EF4-FFF2-40B4-BE49-F238E27FC236}">
                <a16:creationId xmlns:a16="http://schemas.microsoft.com/office/drawing/2014/main" id="{9E46E093-FE45-0AA2-3022-1DB5ED477F93}"/>
              </a:ext>
            </a:extLst>
          </p:cNvPr>
          <p:cNvSpPr txBox="1"/>
          <p:nvPr userDrawn="1"/>
        </p:nvSpPr>
        <p:spPr>
          <a:xfrm>
            <a:off x="8037443" y="6361043"/>
            <a:ext cx="3617843" cy="307777"/>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lang="sv-SE" sz="700" b="1" dirty="0">
                <a:effectLst/>
                <a:latin typeface="Montserrat" pitchFamily="2" charset="77"/>
              </a:rPr>
              <a:t>BOOSTING BIODIVERSITY </a:t>
            </a:r>
            <a:r>
              <a:rPr lang="sv-SE" sz="700" dirty="0">
                <a:effectLst/>
                <a:latin typeface="Montserrat" pitchFamily="2" charset="77"/>
              </a:rPr>
              <a:t>– an investment </a:t>
            </a:r>
            <a:r>
              <a:rPr lang="sv-SE" sz="700" dirty="0" err="1">
                <a:effectLst/>
                <a:latin typeface="Montserrat" pitchFamily="2" charset="77"/>
              </a:rPr>
              <a:t>opportunity</a:t>
            </a:r>
            <a:r>
              <a:rPr lang="sv-SE" sz="700" dirty="0">
                <a:effectLst/>
                <a:latin typeface="Montserrat" pitchFamily="2" charset="77"/>
              </a:rPr>
              <a:t>. </a:t>
            </a:r>
          </a:p>
          <a:p>
            <a:pPr algn="r"/>
            <a:endParaRPr lang="sv-SE" sz="700" dirty="0">
              <a:latin typeface="Montserrat" pitchFamily="2" charset="77"/>
            </a:endParaRPr>
          </a:p>
        </p:txBody>
      </p:sp>
      <p:pic>
        <p:nvPicPr>
          <p:cNvPr id="17" name="Bildobjekt 16" descr="En bild som visar Teckensnitt, Grafik, text, skärmbild&#10;&#10;Automatiskt genererad beskrivning">
            <a:extLst>
              <a:ext uri="{FF2B5EF4-FFF2-40B4-BE49-F238E27FC236}">
                <a16:creationId xmlns:a16="http://schemas.microsoft.com/office/drawing/2014/main" id="{740BB9D9-870E-E3AC-180B-0965176BA32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41616" y="268356"/>
            <a:ext cx="885341" cy="231223"/>
          </a:xfrm>
          <a:prstGeom prst="rect">
            <a:avLst/>
          </a:prstGeom>
        </p:spPr>
      </p:pic>
      <p:sp>
        <p:nvSpPr>
          <p:cNvPr id="23" name="Platshållare för text 21">
            <a:extLst>
              <a:ext uri="{FF2B5EF4-FFF2-40B4-BE49-F238E27FC236}">
                <a16:creationId xmlns:a16="http://schemas.microsoft.com/office/drawing/2014/main" id="{BF914D0B-2D81-78E2-7F9D-10BE5B11A906}"/>
              </a:ext>
            </a:extLst>
          </p:cNvPr>
          <p:cNvSpPr>
            <a:spLocks noGrp="1"/>
          </p:cNvSpPr>
          <p:nvPr>
            <p:ph type="body" sz="quarter" idx="13" hasCustomPrompt="1"/>
          </p:nvPr>
        </p:nvSpPr>
        <p:spPr>
          <a:xfrm>
            <a:off x="695325" y="6381594"/>
            <a:ext cx="4459288" cy="360362"/>
          </a:xfrm>
        </p:spPr>
        <p:txBody>
          <a:bodyPr/>
          <a:lstStyle>
            <a:lvl1pPr marL="0" indent="0">
              <a:buNone/>
              <a:defRPr sz="700"/>
            </a:lvl1pPr>
          </a:lstStyle>
          <a:p>
            <a:pPr lvl="0"/>
            <a:r>
              <a:rPr lang="sv-SE" dirty="0"/>
              <a:t>Notes</a:t>
            </a:r>
          </a:p>
        </p:txBody>
      </p:sp>
      <p:sp>
        <p:nvSpPr>
          <p:cNvPr id="10" name="Rektangel 9">
            <a:extLst>
              <a:ext uri="{FF2B5EF4-FFF2-40B4-BE49-F238E27FC236}">
                <a16:creationId xmlns:a16="http://schemas.microsoft.com/office/drawing/2014/main" id="{655574A0-10DC-26AE-20F8-4473BFB4AA83}"/>
              </a:ext>
            </a:extLst>
          </p:cNvPr>
          <p:cNvSpPr/>
          <p:nvPr userDrawn="1"/>
        </p:nvSpPr>
        <p:spPr>
          <a:xfrm>
            <a:off x="695326" y="3633216"/>
            <a:ext cx="3577406" cy="2496122"/>
          </a:xfrm>
          <a:prstGeom prst="rect">
            <a:avLst/>
          </a:prstGeom>
          <a:solidFill>
            <a:srgbClr val="F07D03">
              <a:alpha val="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C1FD7D0B-D16F-3F25-D43F-D9539938A6B4}"/>
              </a:ext>
            </a:extLst>
          </p:cNvPr>
          <p:cNvSpPr/>
          <p:nvPr userDrawn="1"/>
        </p:nvSpPr>
        <p:spPr>
          <a:xfrm>
            <a:off x="4536375" y="3633216"/>
            <a:ext cx="3577406" cy="2496122"/>
          </a:xfrm>
          <a:prstGeom prst="rect">
            <a:avLst/>
          </a:prstGeom>
          <a:solidFill>
            <a:srgbClr val="F07D03">
              <a:alpha val="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02BCDCE0-D922-AC7C-D1C3-73D505CAAF76}"/>
              </a:ext>
            </a:extLst>
          </p:cNvPr>
          <p:cNvSpPr/>
          <p:nvPr userDrawn="1"/>
        </p:nvSpPr>
        <p:spPr>
          <a:xfrm>
            <a:off x="8346375" y="3633216"/>
            <a:ext cx="3577406" cy="2496122"/>
          </a:xfrm>
          <a:prstGeom prst="rect">
            <a:avLst/>
          </a:prstGeom>
          <a:solidFill>
            <a:srgbClr val="F07D03">
              <a:alpha val="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Platshållare för text 26">
            <a:extLst>
              <a:ext uri="{FF2B5EF4-FFF2-40B4-BE49-F238E27FC236}">
                <a16:creationId xmlns:a16="http://schemas.microsoft.com/office/drawing/2014/main" id="{ECBB30EE-8194-9D2A-2D6D-CE2C83B946CA}"/>
              </a:ext>
            </a:extLst>
          </p:cNvPr>
          <p:cNvSpPr>
            <a:spLocks noGrp="1"/>
          </p:cNvSpPr>
          <p:nvPr>
            <p:ph type="body" sz="quarter" idx="16" hasCustomPrompt="1"/>
          </p:nvPr>
        </p:nvSpPr>
        <p:spPr>
          <a:xfrm>
            <a:off x="925513" y="3799553"/>
            <a:ext cx="3159125" cy="1722437"/>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sv-SE" dirty="0"/>
              <a:t>Body copy</a:t>
            </a:r>
          </a:p>
        </p:txBody>
      </p:sp>
      <p:sp>
        <p:nvSpPr>
          <p:cNvPr id="28" name="Platshållare för text 26">
            <a:extLst>
              <a:ext uri="{FF2B5EF4-FFF2-40B4-BE49-F238E27FC236}">
                <a16:creationId xmlns:a16="http://schemas.microsoft.com/office/drawing/2014/main" id="{266ECFDC-8B9D-FC0E-09C4-9B26951A2314}"/>
              </a:ext>
            </a:extLst>
          </p:cNvPr>
          <p:cNvSpPr>
            <a:spLocks noGrp="1"/>
          </p:cNvSpPr>
          <p:nvPr>
            <p:ph type="body" sz="quarter" idx="17" hasCustomPrompt="1"/>
          </p:nvPr>
        </p:nvSpPr>
        <p:spPr>
          <a:xfrm>
            <a:off x="4724400" y="3799553"/>
            <a:ext cx="3159125" cy="1722437"/>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sv-SE" dirty="0"/>
              <a:t>Body copy</a:t>
            </a:r>
          </a:p>
        </p:txBody>
      </p:sp>
      <p:sp>
        <p:nvSpPr>
          <p:cNvPr id="29" name="Platshållare för text 26">
            <a:extLst>
              <a:ext uri="{FF2B5EF4-FFF2-40B4-BE49-F238E27FC236}">
                <a16:creationId xmlns:a16="http://schemas.microsoft.com/office/drawing/2014/main" id="{283B7362-823D-3FB4-9459-C3B3B69EDAC2}"/>
              </a:ext>
            </a:extLst>
          </p:cNvPr>
          <p:cNvSpPr>
            <a:spLocks noGrp="1"/>
          </p:cNvSpPr>
          <p:nvPr>
            <p:ph type="body" sz="quarter" idx="18" hasCustomPrompt="1"/>
          </p:nvPr>
        </p:nvSpPr>
        <p:spPr>
          <a:xfrm>
            <a:off x="8534400" y="3799553"/>
            <a:ext cx="3159125" cy="1722437"/>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sv-SE" dirty="0"/>
              <a:t>Body copy</a:t>
            </a:r>
          </a:p>
        </p:txBody>
      </p:sp>
      <p:sp>
        <p:nvSpPr>
          <p:cNvPr id="35" name="Platshållare för text 34">
            <a:extLst>
              <a:ext uri="{FF2B5EF4-FFF2-40B4-BE49-F238E27FC236}">
                <a16:creationId xmlns:a16="http://schemas.microsoft.com/office/drawing/2014/main" id="{6AF57C6C-D184-98AC-1D10-572842354E0B}"/>
              </a:ext>
            </a:extLst>
          </p:cNvPr>
          <p:cNvSpPr>
            <a:spLocks noGrp="1"/>
          </p:cNvSpPr>
          <p:nvPr>
            <p:ph type="body" sz="quarter" idx="22" hasCustomPrompt="1"/>
          </p:nvPr>
        </p:nvSpPr>
        <p:spPr>
          <a:xfrm>
            <a:off x="784535" y="1946147"/>
            <a:ext cx="818633" cy="662008"/>
          </a:xfrm>
        </p:spPr>
        <p:txBody>
          <a:bodyPr/>
          <a:lstStyle>
            <a:lvl1pPr marL="0" indent="0">
              <a:buNone/>
              <a:defRPr sz="4500" b="1">
                <a:solidFill>
                  <a:schemeClr val="bg1"/>
                </a:solidFill>
              </a:defRPr>
            </a:lvl1pPr>
            <a:lvl2pPr marL="180000" indent="0">
              <a:buNone/>
              <a:defRPr sz="4500"/>
            </a:lvl2pPr>
            <a:lvl3pPr marL="360000" indent="0">
              <a:buNone/>
              <a:defRPr sz="4500"/>
            </a:lvl3pPr>
            <a:lvl4pPr marL="540000" indent="0">
              <a:buNone/>
              <a:defRPr sz="4500"/>
            </a:lvl4pPr>
            <a:lvl5pPr marL="720000" indent="0">
              <a:buNone/>
              <a:defRPr sz="4500"/>
            </a:lvl5pPr>
          </a:lstStyle>
          <a:p>
            <a:pPr lvl="0"/>
            <a:r>
              <a:rPr lang="sv-SE" dirty="0"/>
              <a:t>01</a:t>
            </a:r>
          </a:p>
        </p:txBody>
      </p:sp>
      <p:sp>
        <p:nvSpPr>
          <p:cNvPr id="36" name="Platshållare för text 34">
            <a:extLst>
              <a:ext uri="{FF2B5EF4-FFF2-40B4-BE49-F238E27FC236}">
                <a16:creationId xmlns:a16="http://schemas.microsoft.com/office/drawing/2014/main" id="{A340DADD-B645-931C-ADD1-73452E73C38F}"/>
              </a:ext>
            </a:extLst>
          </p:cNvPr>
          <p:cNvSpPr>
            <a:spLocks noGrp="1"/>
          </p:cNvSpPr>
          <p:nvPr>
            <p:ph type="body" sz="quarter" idx="23" hasCustomPrompt="1"/>
          </p:nvPr>
        </p:nvSpPr>
        <p:spPr>
          <a:xfrm>
            <a:off x="4680487" y="1946147"/>
            <a:ext cx="818633" cy="662008"/>
          </a:xfrm>
        </p:spPr>
        <p:txBody>
          <a:bodyPr/>
          <a:lstStyle>
            <a:lvl1pPr marL="0" indent="0">
              <a:buNone/>
              <a:defRPr sz="4500" b="1">
                <a:solidFill>
                  <a:schemeClr val="bg1"/>
                </a:solidFill>
              </a:defRPr>
            </a:lvl1pPr>
            <a:lvl2pPr marL="180000" indent="0">
              <a:buNone/>
              <a:defRPr sz="4500"/>
            </a:lvl2pPr>
            <a:lvl3pPr marL="360000" indent="0">
              <a:buNone/>
              <a:defRPr sz="4500"/>
            </a:lvl3pPr>
            <a:lvl4pPr marL="540000" indent="0">
              <a:buNone/>
              <a:defRPr sz="4500"/>
            </a:lvl4pPr>
            <a:lvl5pPr marL="720000" indent="0">
              <a:buNone/>
              <a:defRPr sz="4500"/>
            </a:lvl5pPr>
          </a:lstStyle>
          <a:p>
            <a:pPr lvl="0"/>
            <a:r>
              <a:rPr lang="sv-SE" dirty="0"/>
              <a:t>02</a:t>
            </a:r>
          </a:p>
        </p:txBody>
      </p:sp>
      <p:sp>
        <p:nvSpPr>
          <p:cNvPr id="37" name="Platshållare för text 34">
            <a:extLst>
              <a:ext uri="{FF2B5EF4-FFF2-40B4-BE49-F238E27FC236}">
                <a16:creationId xmlns:a16="http://schemas.microsoft.com/office/drawing/2014/main" id="{EF2CF21A-B232-CA1D-988A-9D8B88023969}"/>
              </a:ext>
            </a:extLst>
          </p:cNvPr>
          <p:cNvSpPr>
            <a:spLocks noGrp="1"/>
          </p:cNvSpPr>
          <p:nvPr>
            <p:ph type="body" sz="quarter" idx="24" hasCustomPrompt="1"/>
          </p:nvPr>
        </p:nvSpPr>
        <p:spPr>
          <a:xfrm>
            <a:off x="8474988" y="1946147"/>
            <a:ext cx="818633" cy="662008"/>
          </a:xfrm>
        </p:spPr>
        <p:txBody>
          <a:bodyPr/>
          <a:lstStyle>
            <a:lvl1pPr marL="0" indent="0">
              <a:buNone/>
              <a:defRPr sz="4500" b="1">
                <a:solidFill>
                  <a:schemeClr val="bg1"/>
                </a:solidFill>
              </a:defRPr>
            </a:lvl1pPr>
            <a:lvl2pPr marL="180000" indent="0">
              <a:buNone/>
              <a:defRPr sz="4500"/>
            </a:lvl2pPr>
            <a:lvl3pPr marL="360000" indent="0">
              <a:buNone/>
              <a:defRPr sz="4500"/>
            </a:lvl3pPr>
            <a:lvl4pPr marL="540000" indent="0">
              <a:buNone/>
              <a:defRPr sz="4500"/>
            </a:lvl4pPr>
            <a:lvl5pPr marL="720000" indent="0">
              <a:buNone/>
              <a:defRPr sz="4500"/>
            </a:lvl5pPr>
          </a:lstStyle>
          <a:p>
            <a:pPr lvl="0"/>
            <a:r>
              <a:rPr lang="sv-SE" dirty="0"/>
              <a:t>03</a:t>
            </a:r>
          </a:p>
        </p:txBody>
      </p:sp>
      <p:sp>
        <p:nvSpPr>
          <p:cNvPr id="39" name="Platshållare för text 38">
            <a:extLst>
              <a:ext uri="{FF2B5EF4-FFF2-40B4-BE49-F238E27FC236}">
                <a16:creationId xmlns:a16="http://schemas.microsoft.com/office/drawing/2014/main" id="{62A51C8F-FF7E-D14A-D109-DED30F74A109}"/>
              </a:ext>
            </a:extLst>
          </p:cNvPr>
          <p:cNvSpPr>
            <a:spLocks noGrp="1"/>
          </p:cNvSpPr>
          <p:nvPr>
            <p:ph type="body" sz="quarter" idx="25" hasCustomPrompt="1"/>
          </p:nvPr>
        </p:nvSpPr>
        <p:spPr>
          <a:xfrm>
            <a:off x="840393" y="2775912"/>
            <a:ext cx="2636838" cy="687388"/>
          </a:xfrm>
        </p:spPr>
        <p:txBody>
          <a:bodyPr/>
          <a:lstStyle>
            <a:lvl1pPr marL="0" indent="0">
              <a:buNone/>
              <a:defRPr sz="1400" b="1">
                <a:solidFill>
                  <a:schemeClr val="bg1"/>
                </a:solidFill>
              </a:defRPr>
            </a:lvl1pPr>
            <a:lvl2pPr marL="180000" indent="0">
              <a:buNone/>
              <a:defRPr sz="1400"/>
            </a:lvl2pPr>
            <a:lvl3pPr marL="360000" indent="0">
              <a:buNone/>
              <a:defRPr sz="1400"/>
            </a:lvl3pPr>
            <a:lvl4pPr marL="540000" indent="0">
              <a:buNone/>
              <a:defRPr sz="1400"/>
            </a:lvl4pPr>
            <a:lvl5pPr marL="720000" indent="0">
              <a:buNone/>
              <a:defRPr sz="1400"/>
            </a:lvl5pPr>
          </a:lstStyle>
          <a:p>
            <a:pPr lvl="0"/>
            <a:r>
              <a:rPr lang="sv-SE" dirty="0"/>
              <a:t>Bodycopy</a:t>
            </a:r>
          </a:p>
        </p:txBody>
      </p:sp>
      <p:sp>
        <p:nvSpPr>
          <p:cNvPr id="42" name="Platshållare för text 38">
            <a:extLst>
              <a:ext uri="{FF2B5EF4-FFF2-40B4-BE49-F238E27FC236}">
                <a16:creationId xmlns:a16="http://schemas.microsoft.com/office/drawing/2014/main" id="{4F177927-FDA2-9DAB-4A45-C982D640ACE2}"/>
              </a:ext>
            </a:extLst>
          </p:cNvPr>
          <p:cNvSpPr>
            <a:spLocks noGrp="1"/>
          </p:cNvSpPr>
          <p:nvPr>
            <p:ph type="body" sz="quarter" idx="26" hasCustomPrompt="1"/>
          </p:nvPr>
        </p:nvSpPr>
        <p:spPr>
          <a:xfrm>
            <a:off x="4697276" y="2763720"/>
            <a:ext cx="2636838" cy="687388"/>
          </a:xfrm>
        </p:spPr>
        <p:txBody>
          <a:bodyPr/>
          <a:lstStyle>
            <a:lvl1pPr marL="0" indent="0">
              <a:buNone/>
              <a:defRPr sz="1400" b="1">
                <a:solidFill>
                  <a:schemeClr val="bg1"/>
                </a:solidFill>
              </a:defRPr>
            </a:lvl1pPr>
            <a:lvl2pPr marL="180000" indent="0">
              <a:buNone/>
              <a:defRPr sz="1400"/>
            </a:lvl2pPr>
            <a:lvl3pPr marL="360000" indent="0">
              <a:buNone/>
              <a:defRPr sz="1400"/>
            </a:lvl3pPr>
            <a:lvl4pPr marL="540000" indent="0">
              <a:buNone/>
              <a:defRPr sz="1400"/>
            </a:lvl4pPr>
            <a:lvl5pPr marL="720000" indent="0">
              <a:buNone/>
              <a:defRPr sz="1400"/>
            </a:lvl5pPr>
          </a:lstStyle>
          <a:p>
            <a:pPr lvl="0"/>
            <a:r>
              <a:rPr lang="sv-SE" dirty="0"/>
              <a:t>Bodycopy</a:t>
            </a:r>
          </a:p>
        </p:txBody>
      </p:sp>
      <p:sp>
        <p:nvSpPr>
          <p:cNvPr id="43" name="Platshållare för text 38">
            <a:extLst>
              <a:ext uri="{FF2B5EF4-FFF2-40B4-BE49-F238E27FC236}">
                <a16:creationId xmlns:a16="http://schemas.microsoft.com/office/drawing/2014/main" id="{773464C7-67D7-F8DA-3E60-0767A0BFB90C}"/>
              </a:ext>
            </a:extLst>
          </p:cNvPr>
          <p:cNvSpPr>
            <a:spLocks noGrp="1"/>
          </p:cNvSpPr>
          <p:nvPr>
            <p:ph type="body" sz="quarter" idx="27" hasCustomPrompt="1"/>
          </p:nvPr>
        </p:nvSpPr>
        <p:spPr>
          <a:xfrm>
            <a:off x="8491777" y="2763720"/>
            <a:ext cx="2636838" cy="687388"/>
          </a:xfrm>
        </p:spPr>
        <p:txBody>
          <a:bodyPr/>
          <a:lstStyle>
            <a:lvl1pPr marL="0" indent="0">
              <a:buNone/>
              <a:defRPr sz="1400" b="1">
                <a:solidFill>
                  <a:schemeClr val="bg1"/>
                </a:solidFill>
              </a:defRPr>
            </a:lvl1pPr>
            <a:lvl2pPr marL="180000" indent="0">
              <a:buNone/>
              <a:defRPr sz="1400"/>
            </a:lvl2pPr>
            <a:lvl3pPr marL="360000" indent="0">
              <a:buNone/>
              <a:defRPr sz="1400"/>
            </a:lvl3pPr>
            <a:lvl4pPr marL="540000" indent="0">
              <a:buNone/>
              <a:defRPr sz="1400"/>
            </a:lvl4pPr>
            <a:lvl5pPr marL="720000" indent="0">
              <a:buNone/>
              <a:defRPr sz="1400"/>
            </a:lvl5pPr>
          </a:lstStyle>
          <a:p>
            <a:pPr lvl="0"/>
            <a:r>
              <a:rPr lang="sv-SE" dirty="0"/>
              <a:t>Bodycopy</a:t>
            </a:r>
          </a:p>
        </p:txBody>
      </p:sp>
      <p:cxnSp>
        <p:nvCxnSpPr>
          <p:cNvPr id="3" name="Rak 2">
            <a:extLst>
              <a:ext uri="{FF2B5EF4-FFF2-40B4-BE49-F238E27FC236}">
                <a16:creationId xmlns:a16="http://schemas.microsoft.com/office/drawing/2014/main" id="{D51CD7AF-D542-B67B-3BFA-E8510CA5EEF6}"/>
              </a:ext>
            </a:extLst>
          </p:cNvPr>
          <p:cNvCxnSpPr/>
          <p:nvPr userDrawn="1"/>
        </p:nvCxnSpPr>
        <p:spPr>
          <a:xfrm flipH="1">
            <a:off x="682906" y="6134582"/>
            <a:ext cx="112621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latshållare för text 2">
            <a:extLst>
              <a:ext uri="{FF2B5EF4-FFF2-40B4-BE49-F238E27FC236}">
                <a16:creationId xmlns:a16="http://schemas.microsoft.com/office/drawing/2014/main" id="{0FED566D-5CAD-DE5E-7C44-EDCCDD5DDB8C}"/>
              </a:ext>
            </a:extLst>
          </p:cNvPr>
          <p:cNvSpPr>
            <a:spLocks noGrp="1"/>
          </p:cNvSpPr>
          <p:nvPr>
            <p:ph type="body" sz="quarter" idx="14" hasCustomPrompt="1"/>
          </p:nvPr>
        </p:nvSpPr>
        <p:spPr>
          <a:xfrm>
            <a:off x="714375" y="1058863"/>
            <a:ext cx="4392884" cy="435400"/>
          </a:xfrm>
        </p:spPr>
        <p:txBody>
          <a:bodyPr/>
          <a:lstStyle>
            <a:lvl1pPr marL="0" indent="0">
              <a:buNone/>
              <a:defRPr sz="1800">
                <a:solidFill>
                  <a:srgbClr val="431820"/>
                </a:solidFill>
              </a:defRPr>
            </a:lvl1pPr>
          </a:lstStyle>
          <a:p>
            <a:pPr lvl="0"/>
            <a:r>
              <a:rPr lang="sv-SE" dirty="0" err="1"/>
              <a:t>Subheader</a:t>
            </a:r>
            <a:endParaRPr lang="sv-SE" dirty="0"/>
          </a:p>
        </p:txBody>
      </p:sp>
    </p:spTree>
    <p:extLst>
      <p:ext uri="{BB962C8B-B14F-4D97-AF65-F5344CB8AC3E}">
        <p14:creationId xmlns:p14="http://schemas.microsoft.com/office/powerpoint/2010/main" val="2265101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7 Content page">
    <p:spTree>
      <p:nvGrpSpPr>
        <p:cNvPr id="1" name=""/>
        <p:cNvGrpSpPr/>
        <p:nvPr/>
      </p:nvGrpSpPr>
      <p:grpSpPr>
        <a:xfrm>
          <a:off x="0" y="0"/>
          <a:ext cx="0" cy="0"/>
          <a:chOff x="0" y="0"/>
          <a:chExt cx="0" cy="0"/>
        </a:xfrm>
      </p:grpSpPr>
      <p:sp>
        <p:nvSpPr>
          <p:cNvPr id="18" name="Rektangel med klippt hörn 17">
            <a:extLst>
              <a:ext uri="{FF2B5EF4-FFF2-40B4-BE49-F238E27FC236}">
                <a16:creationId xmlns:a16="http://schemas.microsoft.com/office/drawing/2014/main" id="{7BC6BF73-31D9-AEBF-C09D-F0AF8C125AD3}"/>
              </a:ext>
            </a:extLst>
          </p:cNvPr>
          <p:cNvSpPr/>
          <p:nvPr userDrawn="1"/>
        </p:nvSpPr>
        <p:spPr>
          <a:xfrm>
            <a:off x="4541003" y="1860210"/>
            <a:ext cx="3566677" cy="1673817"/>
          </a:xfrm>
          <a:prstGeom prst="snip1Rect">
            <a:avLst/>
          </a:prstGeom>
          <a:solidFill>
            <a:srgbClr val="431820">
              <a:alpha val="5915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med klippt hörn 18">
            <a:extLst>
              <a:ext uri="{FF2B5EF4-FFF2-40B4-BE49-F238E27FC236}">
                <a16:creationId xmlns:a16="http://schemas.microsoft.com/office/drawing/2014/main" id="{C3BF5646-C1A9-7A5E-7B6C-C000FC44749D}"/>
              </a:ext>
            </a:extLst>
          </p:cNvPr>
          <p:cNvSpPr/>
          <p:nvPr userDrawn="1"/>
        </p:nvSpPr>
        <p:spPr>
          <a:xfrm>
            <a:off x="685800" y="1860210"/>
            <a:ext cx="3595607" cy="1673817"/>
          </a:xfrm>
          <a:prstGeom prst="snip1Rect">
            <a:avLst/>
          </a:prstGeom>
          <a:solidFill>
            <a:srgbClr val="431820">
              <a:alpha val="5915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med klippt hörn 20">
            <a:extLst>
              <a:ext uri="{FF2B5EF4-FFF2-40B4-BE49-F238E27FC236}">
                <a16:creationId xmlns:a16="http://schemas.microsoft.com/office/drawing/2014/main" id="{0C530B29-FD17-57A1-6506-218B58861F6E}"/>
              </a:ext>
            </a:extLst>
          </p:cNvPr>
          <p:cNvSpPr/>
          <p:nvPr userDrawn="1"/>
        </p:nvSpPr>
        <p:spPr>
          <a:xfrm>
            <a:off x="8351521" y="1860210"/>
            <a:ext cx="3566160" cy="1673817"/>
          </a:xfrm>
          <a:prstGeom prst="snip1Rect">
            <a:avLst/>
          </a:prstGeom>
          <a:solidFill>
            <a:srgbClr val="431820">
              <a:alpha val="5915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a:extLst>
              <a:ext uri="{FF2B5EF4-FFF2-40B4-BE49-F238E27FC236}">
                <a16:creationId xmlns:a16="http://schemas.microsoft.com/office/drawing/2014/main" id="{A1D6C587-FCBE-0CA9-6259-8D9A0C645A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7" name="Platshållare för text 6">
            <a:extLst>
              <a:ext uri="{FF2B5EF4-FFF2-40B4-BE49-F238E27FC236}">
                <a16:creationId xmlns:a16="http://schemas.microsoft.com/office/drawing/2014/main" id="{CFF2BFA4-9951-7B15-55BA-2E2331867245}"/>
              </a:ext>
            </a:extLst>
          </p:cNvPr>
          <p:cNvSpPr>
            <a:spLocks noGrp="1"/>
          </p:cNvSpPr>
          <p:nvPr>
            <p:ph type="body" sz="quarter" idx="10" hasCustomPrompt="1"/>
          </p:nvPr>
        </p:nvSpPr>
        <p:spPr>
          <a:xfrm>
            <a:off x="695325" y="549275"/>
            <a:ext cx="10491231" cy="522780"/>
          </a:xfrm>
        </p:spPr>
        <p:txBody>
          <a:bodyPr/>
          <a:lstStyle>
            <a:lvl1pPr marL="0" indent="0">
              <a:buNone/>
              <a:defRPr sz="2800" b="1">
                <a:solidFill>
                  <a:srgbClr val="431820"/>
                </a:solidFill>
              </a:defRPr>
            </a:lvl1pPr>
          </a:lstStyle>
          <a:p>
            <a:pPr lvl="0"/>
            <a:r>
              <a:rPr lang="sv-SE" dirty="0"/>
              <a:t>HEADLINE</a:t>
            </a:r>
          </a:p>
        </p:txBody>
      </p:sp>
      <p:sp>
        <p:nvSpPr>
          <p:cNvPr id="15" name="Platshållare för bildnummer 8">
            <a:extLst>
              <a:ext uri="{FF2B5EF4-FFF2-40B4-BE49-F238E27FC236}">
                <a16:creationId xmlns:a16="http://schemas.microsoft.com/office/drawing/2014/main" id="{59280108-B344-A606-9B04-D50B0BF0F931}"/>
              </a:ext>
            </a:extLst>
          </p:cNvPr>
          <p:cNvSpPr txBox="1">
            <a:spLocks/>
          </p:cNvSpPr>
          <p:nvPr userDrawn="1"/>
        </p:nvSpPr>
        <p:spPr>
          <a:xfrm>
            <a:off x="11644823" y="6389761"/>
            <a:ext cx="294736" cy="129756"/>
          </a:xfrm>
          <a:prstGeom prst="rect">
            <a:avLst/>
          </a:prstGeom>
        </p:spPr>
        <p:txBody>
          <a:bodyPr vert="horz" lIns="0" tIns="0" rIns="0" bIns="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tx1"/>
                </a:solidFill>
                <a:effectLst/>
                <a:uFillTx/>
                <a:latin typeface="+mn-lt"/>
                <a:ea typeface="+mn-ea"/>
                <a:cs typeface="+mn-cs"/>
                <a:sym typeface="Montserrat-Regular"/>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9pPr>
          </a:lstStyle>
          <a:p>
            <a:pPr algn="r"/>
            <a:fld id="{4443251C-1467-48DD-995C-EA1BC982FE46}" type="slidenum">
              <a:rPr lang="sv-SE" smtClean="0"/>
              <a:pPr algn="r"/>
              <a:t>‹#›</a:t>
            </a:fld>
            <a:endParaRPr lang="sv-SE" dirty="0"/>
          </a:p>
        </p:txBody>
      </p:sp>
      <p:sp>
        <p:nvSpPr>
          <p:cNvPr id="16" name="textruta 15">
            <a:extLst>
              <a:ext uri="{FF2B5EF4-FFF2-40B4-BE49-F238E27FC236}">
                <a16:creationId xmlns:a16="http://schemas.microsoft.com/office/drawing/2014/main" id="{9E46E093-FE45-0AA2-3022-1DB5ED477F93}"/>
              </a:ext>
            </a:extLst>
          </p:cNvPr>
          <p:cNvSpPr txBox="1"/>
          <p:nvPr userDrawn="1"/>
        </p:nvSpPr>
        <p:spPr>
          <a:xfrm>
            <a:off x="8037443" y="6361043"/>
            <a:ext cx="3617843" cy="307777"/>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lang="sv-SE" sz="700" b="1" dirty="0">
                <a:effectLst/>
                <a:latin typeface="Montserrat" pitchFamily="2" charset="77"/>
              </a:rPr>
              <a:t>BOOSTING BIODIVERSITY </a:t>
            </a:r>
            <a:r>
              <a:rPr lang="sv-SE" sz="700" dirty="0">
                <a:effectLst/>
                <a:latin typeface="Montserrat" pitchFamily="2" charset="77"/>
              </a:rPr>
              <a:t>– an investment </a:t>
            </a:r>
            <a:r>
              <a:rPr lang="sv-SE" sz="700" dirty="0" err="1">
                <a:effectLst/>
                <a:latin typeface="Montserrat" pitchFamily="2" charset="77"/>
              </a:rPr>
              <a:t>opportunity</a:t>
            </a:r>
            <a:r>
              <a:rPr lang="sv-SE" sz="700" dirty="0">
                <a:effectLst/>
                <a:latin typeface="Montserrat" pitchFamily="2" charset="77"/>
              </a:rPr>
              <a:t>. </a:t>
            </a:r>
          </a:p>
          <a:p>
            <a:pPr algn="r"/>
            <a:endParaRPr lang="sv-SE" sz="700" dirty="0">
              <a:latin typeface="Montserrat" pitchFamily="2" charset="77"/>
            </a:endParaRPr>
          </a:p>
        </p:txBody>
      </p:sp>
      <p:pic>
        <p:nvPicPr>
          <p:cNvPr id="17" name="Bildobjekt 16" descr="En bild som visar Teckensnitt, Grafik, text, skärmbild&#10;&#10;Automatiskt genererad beskrivning">
            <a:extLst>
              <a:ext uri="{FF2B5EF4-FFF2-40B4-BE49-F238E27FC236}">
                <a16:creationId xmlns:a16="http://schemas.microsoft.com/office/drawing/2014/main" id="{740BB9D9-870E-E3AC-180B-0965176BA32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41616" y="268356"/>
            <a:ext cx="885341" cy="231223"/>
          </a:xfrm>
          <a:prstGeom prst="rect">
            <a:avLst/>
          </a:prstGeom>
        </p:spPr>
      </p:pic>
      <p:sp>
        <p:nvSpPr>
          <p:cNvPr id="23" name="Platshållare för text 21">
            <a:extLst>
              <a:ext uri="{FF2B5EF4-FFF2-40B4-BE49-F238E27FC236}">
                <a16:creationId xmlns:a16="http://schemas.microsoft.com/office/drawing/2014/main" id="{BF914D0B-2D81-78E2-7F9D-10BE5B11A906}"/>
              </a:ext>
            </a:extLst>
          </p:cNvPr>
          <p:cNvSpPr>
            <a:spLocks noGrp="1"/>
          </p:cNvSpPr>
          <p:nvPr>
            <p:ph type="body" sz="quarter" idx="13" hasCustomPrompt="1"/>
          </p:nvPr>
        </p:nvSpPr>
        <p:spPr>
          <a:xfrm>
            <a:off x="695325" y="6381594"/>
            <a:ext cx="4459288" cy="360362"/>
          </a:xfrm>
        </p:spPr>
        <p:txBody>
          <a:bodyPr/>
          <a:lstStyle>
            <a:lvl1pPr marL="0" indent="0">
              <a:buNone/>
              <a:defRPr sz="700"/>
            </a:lvl1pPr>
          </a:lstStyle>
          <a:p>
            <a:pPr lvl="0"/>
            <a:r>
              <a:rPr lang="sv-SE" dirty="0"/>
              <a:t>Notes</a:t>
            </a:r>
          </a:p>
        </p:txBody>
      </p:sp>
      <p:sp>
        <p:nvSpPr>
          <p:cNvPr id="10" name="Rektangel 9">
            <a:extLst>
              <a:ext uri="{FF2B5EF4-FFF2-40B4-BE49-F238E27FC236}">
                <a16:creationId xmlns:a16="http://schemas.microsoft.com/office/drawing/2014/main" id="{655574A0-10DC-26AE-20F8-4473BFB4AA83}"/>
              </a:ext>
            </a:extLst>
          </p:cNvPr>
          <p:cNvSpPr/>
          <p:nvPr userDrawn="1"/>
        </p:nvSpPr>
        <p:spPr>
          <a:xfrm>
            <a:off x="695326" y="3633216"/>
            <a:ext cx="3577406" cy="2496122"/>
          </a:xfrm>
          <a:prstGeom prst="rect">
            <a:avLst/>
          </a:prstGeom>
          <a:solidFill>
            <a:srgbClr val="F07D03">
              <a:alpha val="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C1FD7D0B-D16F-3F25-D43F-D9539938A6B4}"/>
              </a:ext>
            </a:extLst>
          </p:cNvPr>
          <p:cNvSpPr/>
          <p:nvPr userDrawn="1"/>
        </p:nvSpPr>
        <p:spPr>
          <a:xfrm>
            <a:off x="4536375" y="3633216"/>
            <a:ext cx="3577406" cy="2496122"/>
          </a:xfrm>
          <a:prstGeom prst="rect">
            <a:avLst/>
          </a:prstGeom>
          <a:solidFill>
            <a:srgbClr val="F07D03">
              <a:alpha val="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02BCDCE0-D922-AC7C-D1C3-73D505CAAF76}"/>
              </a:ext>
            </a:extLst>
          </p:cNvPr>
          <p:cNvSpPr/>
          <p:nvPr userDrawn="1"/>
        </p:nvSpPr>
        <p:spPr>
          <a:xfrm>
            <a:off x="8346375" y="3633216"/>
            <a:ext cx="3577406" cy="2496122"/>
          </a:xfrm>
          <a:prstGeom prst="rect">
            <a:avLst/>
          </a:prstGeom>
          <a:solidFill>
            <a:srgbClr val="F07D03">
              <a:alpha val="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Platshållare för text 26">
            <a:extLst>
              <a:ext uri="{FF2B5EF4-FFF2-40B4-BE49-F238E27FC236}">
                <a16:creationId xmlns:a16="http://schemas.microsoft.com/office/drawing/2014/main" id="{ECBB30EE-8194-9D2A-2D6D-CE2C83B946CA}"/>
              </a:ext>
            </a:extLst>
          </p:cNvPr>
          <p:cNvSpPr>
            <a:spLocks noGrp="1"/>
          </p:cNvSpPr>
          <p:nvPr>
            <p:ph type="body" sz="quarter" idx="16" hasCustomPrompt="1"/>
          </p:nvPr>
        </p:nvSpPr>
        <p:spPr>
          <a:xfrm>
            <a:off x="925513" y="3799553"/>
            <a:ext cx="3159125" cy="1722437"/>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sv-SE" dirty="0"/>
              <a:t>Body copy</a:t>
            </a:r>
          </a:p>
        </p:txBody>
      </p:sp>
      <p:sp>
        <p:nvSpPr>
          <p:cNvPr id="28" name="Platshållare för text 26">
            <a:extLst>
              <a:ext uri="{FF2B5EF4-FFF2-40B4-BE49-F238E27FC236}">
                <a16:creationId xmlns:a16="http://schemas.microsoft.com/office/drawing/2014/main" id="{266ECFDC-8B9D-FC0E-09C4-9B26951A2314}"/>
              </a:ext>
            </a:extLst>
          </p:cNvPr>
          <p:cNvSpPr>
            <a:spLocks noGrp="1"/>
          </p:cNvSpPr>
          <p:nvPr>
            <p:ph type="body" sz="quarter" idx="17" hasCustomPrompt="1"/>
          </p:nvPr>
        </p:nvSpPr>
        <p:spPr>
          <a:xfrm>
            <a:off x="4724400" y="3799553"/>
            <a:ext cx="3159125" cy="1722437"/>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sv-SE" dirty="0"/>
              <a:t>Body copy</a:t>
            </a:r>
          </a:p>
        </p:txBody>
      </p:sp>
      <p:sp>
        <p:nvSpPr>
          <p:cNvPr id="29" name="Platshållare för text 26">
            <a:extLst>
              <a:ext uri="{FF2B5EF4-FFF2-40B4-BE49-F238E27FC236}">
                <a16:creationId xmlns:a16="http://schemas.microsoft.com/office/drawing/2014/main" id="{283B7362-823D-3FB4-9459-C3B3B69EDAC2}"/>
              </a:ext>
            </a:extLst>
          </p:cNvPr>
          <p:cNvSpPr>
            <a:spLocks noGrp="1"/>
          </p:cNvSpPr>
          <p:nvPr>
            <p:ph type="body" sz="quarter" idx="18" hasCustomPrompt="1"/>
          </p:nvPr>
        </p:nvSpPr>
        <p:spPr>
          <a:xfrm>
            <a:off x="8534400" y="3799553"/>
            <a:ext cx="3159125" cy="1722437"/>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sv-SE" dirty="0"/>
              <a:t>Body copy</a:t>
            </a:r>
          </a:p>
        </p:txBody>
      </p:sp>
      <p:sp>
        <p:nvSpPr>
          <p:cNvPr id="35" name="Platshållare för text 34">
            <a:extLst>
              <a:ext uri="{FF2B5EF4-FFF2-40B4-BE49-F238E27FC236}">
                <a16:creationId xmlns:a16="http://schemas.microsoft.com/office/drawing/2014/main" id="{6AF57C6C-D184-98AC-1D10-572842354E0B}"/>
              </a:ext>
            </a:extLst>
          </p:cNvPr>
          <p:cNvSpPr>
            <a:spLocks noGrp="1"/>
          </p:cNvSpPr>
          <p:nvPr>
            <p:ph type="body" sz="quarter" idx="22" hasCustomPrompt="1"/>
          </p:nvPr>
        </p:nvSpPr>
        <p:spPr>
          <a:xfrm>
            <a:off x="784535" y="1946147"/>
            <a:ext cx="818633" cy="662008"/>
          </a:xfrm>
        </p:spPr>
        <p:txBody>
          <a:bodyPr/>
          <a:lstStyle>
            <a:lvl1pPr marL="0" indent="0">
              <a:buNone/>
              <a:defRPr sz="4500" b="1">
                <a:solidFill>
                  <a:schemeClr val="bg1"/>
                </a:solidFill>
              </a:defRPr>
            </a:lvl1pPr>
            <a:lvl2pPr marL="180000" indent="0">
              <a:buNone/>
              <a:defRPr sz="4500"/>
            </a:lvl2pPr>
            <a:lvl3pPr marL="360000" indent="0">
              <a:buNone/>
              <a:defRPr sz="4500"/>
            </a:lvl3pPr>
            <a:lvl4pPr marL="540000" indent="0">
              <a:buNone/>
              <a:defRPr sz="4500"/>
            </a:lvl4pPr>
            <a:lvl5pPr marL="720000" indent="0">
              <a:buNone/>
              <a:defRPr sz="4500"/>
            </a:lvl5pPr>
          </a:lstStyle>
          <a:p>
            <a:pPr lvl="0"/>
            <a:r>
              <a:rPr lang="sv-SE" dirty="0"/>
              <a:t>01</a:t>
            </a:r>
          </a:p>
        </p:txBody>
      </p:sp>
      <p:sp>
        <p:nvSpPr>
          <p:cNvPr id="36" name="Platshållare för text 34">
            <a:extLst>
              <a:ext uri="{FF2B5EF4-FFF2-40B4-BE49-F238E27FC236}">
                <a16:creationId xmlns:a16="http://schemas.microsoft.com/office/drawing/2014/main" id="{A340DADD-B645-931C-ADD1-73452E73C38F}"/>
              </a:ext>
            </a:extLst>
          </p:cNvPr>
          <p:cNvSpPr>
            <a:spLocks noGrp="1"/>
          </p:cNvSpPr>
          <p:nvPr>
            <p:ph type="body" sz="quarter" idx="23" hasCustomPrompt="1"/>
          </p:nvPr>
        </p:nvSpPr>
        <p:spPr>
          <a:xfrm>
            <a:off x="4680487" y="1946147"/>
            <a:ext cx="818633" cy="662008"/>
          </a:xfrm>
        </p:spPr>
        <p:txBody>
          <a:bodyPr/>
          <a:lstStyle>
            <a:lvl1pPr marL="0" indent="0">
              <a:buNone/>
              <a:defRPr sz="4500" b="1">
                <a:solidFill>
                  <a:schemeClr val="bg1"/>
                </a:solidFill>
              </a:defRPr>
            </a:lvl1pPr>
            <a:lvl2pPr marL="180000" indent="0">
              <a:buNone/>
              <a:defRPr sz="4500"/>
            </a:lvl2pPr>
            <a:lvl3pPr marL="360000" indent="0">
              <a:buNone/>
              <a:defRPr sz="4500"/>
            </a:lvl3pPr>
            <a:lvl4pPr marL="540000" indent="0">
              <a:buNone/>
              <a:defRPr sz="4500"/>
            </a:lvl4pPr>
            <a:lvl5pPr marL="720000" indent="0">
              <a:buNone/>
              <a:defRPr sz="4500"/>
            </a:lvl5pPr>
          </a:lstStyle>
          <a:p>
            <a:pPr lvl="0"/>
            <a:r>
              <a:rPr lang="sv-SE" dirty="0"/>
              <a:t>02</a:t>
            </a:r>
          </a:p>
        </p:txBody>
      </p:sp>
      <p:sp>
        <p:nvSpPr>
          <p:cNvPr id="37" name="Platshållare för text 34">
            <a:extLst>
              <a:ext uri="{FF2B5EF4-FFF2-40B4-BE49-F238E27FC236}">
                <a16:creationId xmlns:a16="http://schemas.microsoft.com/office/drawing/2014/main" id="{EF2CF21A-B232-CA1D-988A-9D8B88023969}"/>
              </a:ext>
            </a:extLst>
          </p:cNvPr>
          <p:cNvSpPr>
            <a:spLocks noGrp="1"/>
          </p:cNvSpPr>
          <p:nvPr>
            <p:ph type="body" sz="quarter" idx="24" hasCustomPrompt="1"/>
          </p:nvPr>
        </p:nvSpPr>
        <p:spPr>
          <a:xfrm>
            <a:off x="8474988" y="1946147"/>
            <a:ext cx="818633" cy="662008"/>
          </a:xfrm>
        </p:spPr>
        <p:txBody>
          <a:bodyPr/>
          <a:lstStyle>
            <a:lvl1pPr marL="0" indent="0">
              <a:buNone/>
              <a:defRPr sz="4500" b="1">
                <a:solidFill>
                  <a:schemeClr val="bg1"/>
                </a:solidFill>
              </a:defRPr>
            </a:lvl1pPr>
            <a:lvl2pPr marL="180000" indent="0">
              <a:buNone/>
              <a:defRPr sz="4500"/>
            </a:lvl2pPr>
            <a:lvl3pPr marL="360000" indent="0">
              <a:buNone/>
              <a:defRPr sz="4500"/>
            </a:lvl3pPr>
            <a:lvl4pPr marL="540000" indent="0">
              <a:buNone/>
              <a:defRPr sz="4500"/>
            </a:lvl4pPr>
            <a:lvl5pPr marL="720000" indent="0">
              <a:buNone/>
              <a:defRPr sz="4500"/>
            </a:lvl5pPr>
          </a:lstStyle>
          <a:p>
            <a:pPr lvl="0"/>
            <a:r>
              <a:rPr lang="sv-SE" dirty="0"/>
              <a:t>03</a:t>
            </a:r>
          </a:p>
        </p:txBody>
      </p:sp>
      <p:sp>
        <p:nvSpPr>
          <p:cNvPr id="39" name="Platshållare för text 38">
            <a:extLst>
              <a:ext uri="{FF2B5EF4-FFF2-40B4-BE49-F238E27FC236}">
                <a16:creationId xmlns:a16="http://schemas.microsoft.com/office/drawing/2014/main" id="{62A51C8F-FF7E-D14A-D109-DED30F74A109}"/>
              </a:ext>
            </a:extLst>
          </p:cNvPr>
          <p:cNvSpPr>
            <a:spLocks noGrp="1"/>
          </p:cNvSpPr>
          <p:nvPr>
            <p:ph type="body" sz="quarter" idx="25" hasCustomPrompt="1"/>
          </p:nvPr>
        </p:nvSpPr>
        <p:spPr>
          <a:xfrm>
            <a:off x="840393" y="2775912"/>
            <a:ext cx="2636838" cy="687388"/>
          </a:xfrm>
        </p:spPr>
        <p:txBody>
          <a:bodyPr/>
          <a:lstStyle>
            <a:lvl1pPr marL="0" indent="0">
              <a:buNone/>
              <a:defRPr sz="1400" b="1">
                <a:solidFill>
                  <a:schemeClr val="bg1"/>
                </a:solidFill>
              </a:defRPr>
            </a:lvl1pPr>
            <a:lvl2pPr marL="180000" indent="0">
              <a:buNone/>
              <a:defRPr sz="1400"/>
            </a:lvl2pPr>
            <a:lvl3pPr marL="360000" indent="0">
              <a:buNone/>
              <a:defRPr sz="1400"/>
            </a:lvl3pPr>
            <a:lvl4pPr marL="540000" indent="0">
              <a:buNone/>
              <a:defRPr sz="1400"/>
            </a:lvl4pPr>
            <a:lvl5pPr marL="720000" indent="0">
              <a:buNone/>
              <a:defRPr sz="1400"/>
            </a:lvl5pPr>
          </a:lstStyle>
          <a:p>
            <a:pPr lvl="0"/>
            <a:r>
              <a:rPr lang="sv-SE" dirty="0"/>
              <a:t>Bodycopy</a:t>
            </a:r>
          </a:p>
        </p:txBody>
      </p:sp>
      <p:sp>
        <p:nvSpPr>
          <p:cNvPr id="42" name="Platshållare för text 38">
            <a:extLst>
              <a:ext uri="{FF2B5EF4-FFF2-40B4-BE49-F238E27FC236}">
                <a16:creationId xmlns:a16="http://schemas.microsoft.com/office/drawing/2014/main" id="{4F177927-FDA2-9DAB-4A45-C982D640ACE2}"/>
              </a:ext>
            </a:extLst>
          </p:cNvPr>
          <p:cNvSpPr>
            <a:spLocks noGrp="1"/>
          </p:cNvSpPr>
          <p:nvPr>
            <p:ph type="body" sz="quarter" idx="26" hasCustomPrompt="1"/>
          </p:nvPr>
        </p:nvSpPr>
        <p:spPr>
          <a:xfrm>
            <a:off x="4697276" y="2763720"/>
            <a:ext cx="2636838" cy="687388"/>
          </a:xfrm>
        </p:spPr>
        <p:txBody>
          <a:bodyPr/>
          <a:lstStyle>
            <a:lvl1pPr marL="0" indent="0">
              <a:buNone/>
              <a:defRPr sz="1400" b="1">
                <a:solidFill>
                  <a:schemeClr val="bg1"/>
                </a:solidFill>
              </a:defRPr>
            </a:lvl1pPr>
            <a:lvl2pPr marL="180000" indent="0">
              <a:buNone/>
              <a:defRPr sz="1400"/>
            </a:lvl2pPr>
            <a:lvl3pPr marL="360000" indent="0">
              <a:buNone/>
              <a:defRPr sz="1400"/>
            </a:lvl3pPr>
            <a:lvl4pPr marL="540000" indent="0">
              <a:buNone/>
              <a:defRPr sz="1400"/>
            </a:lvl4pPr>
            <a:lvl5pPr marL="720000" indent="0">
              <a:buNone/>
              <a:defRPr sz="1400"/>
            </a:lvl5pPr>
          </a:lstStyle>
          <a:p>
            <a:pPr lvl="0"/>
            <a:r>
              <a:rPr lang="sv-SE" dirty="0"/>
              <a:t>Bodycopy</a:t>
            </a:r>
          </a:p>
        </p:txBody>
      </p:sp>
      <p:sp>
        <p:nvSpPr>
          <p:cNvPr id="43" name="Platshållare för text 38">
            <a:extLst>
              <a:ext uri="{FF2B5EF4-FFF2-40B4-BE49-F238E27FC236}">
                <a16:creationId xmlns:a16="http://schemas.microsoft.com/office/drawing/2014/main" id="{773464C7-67D7-F8DA-3E60-0767A0BFB90C}"/>
              </a:ext>
            </a:extLst>
          </p:cNvPr>
          <p:cNvSpPr>
            <a:spLocks noGrp="1"/>
          </p:cNvSpPr>
          <p:nvPr>
            <p:ph type="body" sz="quarter" idx="27" hasCustomPrompt="1"/>
          </p:nvPr>
        </p:nvSpPr>
        <p:spPr>
          <a:xfrm>
            <a:off x="8491777" y="2763720"/>
            <a:ext cx="2636838" cy="687388"/>
          </a:xfrm>
        </p:spPr>
        <p:txBody>
          <a:bodyPr/>
          <a:lstStyle>
            <a:lvl1pPr marL="0" indent="0">
              <a:buNone/>
              <a:defRPr sz="1400" b="1">
                <a:solidFill>
                  <a:schemeClr val="bg1"/>
                </a:solidFill>
              </a:defRPr>
            </a:lvl1pPr>
            <a:lvl2pPr marL="180000" indent="0">
              <a:buNone/>
              <a:defRPr sz="1400"/>
            </a:lvl2pPr>
            <a:lvl3pPr marL="360000" indent="0">
              <a:buNone/>
              <a:defRPr sz="1400"/>
            </a:lvl3pPr>
            <a:lvl4pPr marL="540000" indent="0">
              <a:buNone/>
              <a:defRPr sz="1400"/>
            </a:lvl4pPr>
            <a:lvl5pPr marL="720000" indent="0">
              <a:buNone/>
              <a:defRPr sz="1400"/>
            </a:lvl5pPr>
          </a:lstStyle>
          <a:p>
            <a:pPr lvl="0"/>
            <a:r>
              <a:rPr lang="sv-SE" dirty="0"/>
              <a:t>Bodycopy</a:t>
            </a:r>
          </a:p>
        </p:txBody>
      </p:sp>
      <p:cxnSp>
        <p:nvCxnSpPr>
          <p:cNvPr id="3" name="Rak 2">
            <a:extLst>
              <a:ext uri="{FF2B5EF4-FFF2-40B4-BE49-F238E27FC236}">
                <a16:creationId xmlns:a16="http://schemas.microsoft.com/office/drawing/2014/main" id="{D51CD7AF-D542-B67B-3BFA-E8510CA5EEF6}"/>
              </a:ext>
            </a:extLst>
          </p:cNvPr>
          <p:cNvCxnSpPr/>
          <p:nvPr userDrawn="1"/>
        </p:nvCxnSpPr>
        <p:spPr>
          <a:xfrm flipH="1">
            <a:off x="682906" y="6134582"/>
            <a:ext cx="112621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latshållare för text 2">
            <a:extLst>
              <a:ext uri="{FF2B5EF4-FFF2-40B4-BE49-F238E27FC236}">
                <a16:creationId xmlns:a16="http://schemas.microsoft.com/office/drawing/2014/main" id="{0FED566D-5CAD-DE5E-7C44-EDCCDD5DDB8C}"/>
              </a:ext>
            </a:extLst>
          </p:cNvPr>
          <p:cNvSpPr>
            <a:spLocks noGrp="1"/>
          </p:cNvSpPr>
          <p:nvPr>
            <p:ph type="body" sz="quarter" idx="14" hasCustomPrompt="1"/>
          </p:nvPr>
        </p:nvSpPr>
        <p:spPr>
          <a:xfrm>
            <a:off x="714375" y="1058863"/>
            <a:ext cx="4392884" cy="435400"/>
          </a:xfrm>
        </p:spPr>
        <p:txBody>
          <a:bodyPr/>
          <a:lstStyle>
            <a:lvl1pPr marL="0" indent="0">
              <a:buNone/>
              <a:defRPr sz="1800">
                <a:solidFill>
                  <a:srgbClr val="431820"/>
                </a:solidFill>
              </a:defRPr>
            </a:lvl1pPr>
          </a:lstStyle>
          <a:p>
            <a:pPr lvl="0"/>
            <a:r>
              <a:rPr lang="sv-SE" dirty="0" err="1"/>
              <a:t>Subheader</a:t>
            </a:r>
            <a:endParaRPr lang="sv-SE" dirty="0"/>
          </a:p>
        </p:txBody>
      </p:sp>
    </p:spTree>
    <p:extLst>
      <p:ext uri="{BB962C8B-B14F-4D97-AF65-F5344CB8AC3E}">
        <p14:creationId xmlns:p14="http://schemas.microsoft.com/office/powerpoint/2010/main" val="1155543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7 Content page">
    <p:spTree>
      <p:nvGrpSpPr>
        <p:cNvPr id="1" name=""/>
        <p:cNvGrpSpPr/>
        <p:nvPr/>
      </p:nvGrpSpPr>
      <p:grpSpPr>
        <a:xfrm>
          <a:off x="0" y="0"/>
          <a:ext cx="0" cy="0"/>
          <a:chOff x="0" y="0"/>
          <a:chExt cx="0" cy="0"/>
        </a:xfrm>
      </p:grpSpPr>
      <p:sp>
        <p:nvSpPr>
          <p:cNvPr id="26" name="Rektangel med klippt hörn 25">
            <a:extLst>
              <a:ext uri="{FF2B5EF4-FFF2-40B4-BE49-F238E27FC236}">
                <a16:creationId xmlns:a16="http://schemas.microsoft.com/office/drawing/2014/main" id="{72C18665-C99D-961F-8AA7-EDF22DEB7435}"/>
              </a:ext>
            </a:extLst>
          </p:cNvPr>
          <p:cNvSpPr/>
          <p:nvPr userDrawn="1"/>
        </p:nvSpPr>
        <p:spPr>
          <a:xfrm>
            <a:off x="3587951" y="3140751"/>
            <a:ext cx="2689757" cy="860612"/>
          </a:xfrm>
          <a:prstGeom prst="snip1Rect">
            <a:avLst/>
          </a:prstGeom>
          <a:solidFill>
            <a:srgbClr val="4318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Rektangel med klippt hörn 37">
            <a:extLst>
              <a:ext uri="{FF2B5EF4-FFF2-40B4-BE49-F238E27FC236}">
                <a16:creationId xmlns:a16="http://schemas.microsoft.com/office/drawing/2014/main" id="{D4535FBA-2EDA-03B6-8916-6BFD2A0DC4F7}"/>
              </a:ext>
            </a:extLst>
          </p:cNvPr>
          <p:cNvSpPr/>
          <p:nvPr userDrawn="1"/>
        </p:nvSpPr>
        <p:spPr>
          <a:xfrm>
            <a:off x="697523" y="3140751"/>
            <a:ext cx="2689757" cy="860612"/>
          </a:xfrm>
          <a:prstGeom prst="snip1Rect">
            <a:avLst/>
          </a:prstGeom>
          <a:solidFill>
            <a:srgbClr val="4318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Rektangel med klippt hörn 39">
            <a:extLst>
              <a:ext uri="{FF2B5EF4-FFF2-40B4-BE49-F238E27FC236}">
                <a16:creationId xmlns:a16="http://schemas.microsoft.com/office/drawing/2014/main" id="{E29F9F85-3A1C-93B7-90AF-7E7EC7CE0538}"/>
              </a:ext>
            </a:extLst>
          </p:cNvPr>
          <p:cNvSpPr/>
          <p:nvPr userDrawn="1"/>
        </p:nvSpPr>
        <p:spPr>
          <a:xfrm>
            <a:off x="6453554" y="3140751"/>
            <a:ext cx="2689757" cy="860612"/>
          </a:xfrm>
          <a:prstGeom prst="snip1Rect">
            <a:avLst/>
          </a:prstGeom>
          <a:solidFill>
            <a:srgbClr val="4318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Rektangel med klippt hörn 40">
            <a:extLst>
              <a:ext uri="{FF2B5EF4-FFF2-40B4-BE49-F238E27FC236}">
                <a16:creationId xmlns:a16="http://schemas.microsoft.com/office/drawing/2014/main" id="{72A62399-9C8D-262A-E16C-C7B8E75286A6}"/>
              </a:ext>
            </a:extLst>
          </p:cNvPr>
          <p:cNvSpPr/>
          <p:nvPr userDrawn="1"/>
        </p:nvSpPr>
        <p:spPr>
          <a:xfrm>
            <a:off x="9284676" y="3140751"/>
            <a:ext cx="2689757" cy="860612"/>
          </a:xfrm>
          <a:prstGeom prst="snip1Rect">
            <a:avLst/>
          </a:prstGeom>
          <a:solidFill>
            <a:srgbClr val="4318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655574A0-10DC-26AE-20F8-4473BFB4AA83}"/>
              </a:ext>
            </a:extLst>
          </p:cNvPr>
          <p:cNvSpPr/>
          <p:nvPr userDrawn="1"/>
        </p:nvSpPr>
        <p:spPr>
          <a:xfrm>
            <a:off x="695326" y="4073236"/>
            <a:ext cx="2688014" cy="2056102"/>
          </a:xfrm>
          <a:prstGeom prst="rect">
            <a:avLst/>
          </a:prstGeom>
          <a:solidFill>
            <a:srgbClr val="431820">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C1FD7D0B-D16F-3F25-D43F-D9539938A6B4}"/>
              </a:ext>
            </a:extLst>
          </p:cNvPr>
          <p:cNvSpPr/>
          <p:nvPr userDrawn="1"/>
        </p:nvSpPr>
        <p:spPr>
          <a:xfrm>
            <a:off x="3581437" y="4073236"/>
            <a:ext cx="2688014" cy="2056102"/>
          </a:xfrm>
          <a:prstGeom prst="rect">
            <a:avLst/>
          </a:prstGeom>
          <a:solidFill>
            <a:srgbClr val="431820">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02BCDCE0-D922-AC7C-D1C3-73D505CAAF76}"/>
              </a:ext>
            </a:extLst>
          </p:cNvPr>
          <p:cNvSpPr/>
          <p:nvPr userDrawn="1"/>
        </p:nvSpPr>
        <p:spPr>
          <a:xfrm>
            <a:off x="6444219" y="4073236"/>
            <a:ext cx="2688014" cy="2056102"/>
          </a:xfrm>
          <a:prstGeom prst="rect">
            <a:avLst/>
          </a:prstGeom>
          <a:solidFill>
            <a:srgbClr val="431820">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04DE43A9-91C5-BE32-A75A-43E54106895B}"/>
              </a:ext>
            </a:extLst>
          </p:cNvPr>
          <p:cNvSpPr/>
          <p:nvPr userDrawn="1"/>
        </p:nvSpPr>
        <p:spPr>
          <a:xfrm>
            <a:off x="9278416" y="4073236"/>
            <a:ext cx="2688014" cy="2056102"/>
          </a:xfrm>
          <a:prstGeom prst="rect">
            <a:avLst/>
          </a:prstGeom>
          <a:solidFill>
            <a:srgbClr val="431820">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a:extLst>
              <a:ext uri="{FF2B5EF4-FFF2-40B4-BE49-F238E27FC236}">
                <a16:creationId xmlns:a16="http://schemas.microsoft.com/office/drawing/2014/main" id="{A1D6C587-FCBE-0CA9-6259-8D9A0C645A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7" name="Platshållare för text 6">
            <a:extLst>
              <a:ext uri="{FF2B5EF4-FFF2-40B4-BE49-F238E27FC236}">
                <a16:creationId xmlns:a16="http://schemas.microsoft.com/office/drawing/2014/main" id="{CFF2BFA4-9951-7B15-55BA-2E2331867245}"/>
              </a:ext>
            </a:extLst>
          </p:cNvPr>
          <p:cNvSpPr>
            <a:spLocks noGrp="1"/>
          </p:cNvSpPr>
          <p:nvPr>
            <p:ph type="body" sz="quarter" idx="10" hasCustomPrompt="1"/>
          </p:nvPr>
        </p:nvSpPr>
        <p:spPr>
          <a:xfrm>
            <a:off x="695325" y="549275"/>
            <a:ext cx="10491231" cy="522780"/>
          </a:xfrm>
        </p:spPr>
        <p:txBody>
          <a:bodyPr/>
          <a:lstStyle>
            <a:lvl1pPr marL="0" indent="0">
              <a:buNone/>
              <a:defRPr sz="2800" b="1">
                <a:solidFill>
                  <a:srgbClr val="431820"/>
                </a:solidFill>
              </a:defRPr>
            </a:lvl1pPr>
          </a:lstStyle>
          <a:p>
            <a:pPr lvl="0"/>
            <a:r>
              <a:rPr lang="sv-SE" dirty="0"/>
              <a:t>HEADLINE</a:t>
            </a:r>
          </a:p>
        </p:txBody>
      </p:sp>
      <p:sp>
        <p:nvSpPr>
          <p:cNvPr id="15" name="Platshållare för bildnummer 8">
            <a:extLst>
              <a:ext uri="{FF2B5EF4-FFF2-40B4-BE49-F238E27FC236}">
                <a16:creationId xmlns:a16="http://schemas.microsoft.com/office/drawing/2014/main" id="{59280108-B344-A606-9B04-D50B0BF0F931}"/>
              </a:ext>
            </a:extLst>
          </p:cNvPr>
          <p:cNvSpPr txBox="1">
            <a:spLocks/>
          </p:cNvSpPr>
          <p:nvPr userDrawn="1"/>
        </p:nvSpPr>
        <p:spPr>
          <a:xfrm>
            <a:off x="11644823" y="6389761"/>
            <a:ext cx="294736" cy="129756"/>
          </a:xfrm>
          <a:prstGeom prst="rect">
            <a:avLst/>
          </a:prstGeom>
        </p:spPr>
        <p:txBody>
          <a:bodyPr vert="horz" lIns="0" tIns="0" rIns="0" bIns="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tx1"/>
                </a:solidFill>
                <a:effectLst/>
                <a:uFillTx/>
                <a:latin typeface="+mn-lt"/>
                <a:ea typeface="+mn-ea"/>
                <a:cs typeface="+mn-cs"/>
                <a:sym typeface="Montserrat-Regular"/>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9pPr>
          </a:lstStyle>
          <a:p>
            <a:pPr algn="r"/>
            <a:fld id="{4443251C-1467-48DD-995C-EA1BC982FE46}" type="slidenum">
              <a:rPr lang="sv-SE" smtClean="0"/>
              <a:pPr algn="r"/>
              <a:t>‹#›</a:t>
            </a:fld>
            <a:endParaRPr lang="sv-SE" dirty="0"/>
          </a:p>
        </p:txBody>
      </p:sp>
      <p:sp>
        <p:nvSpPr>
          <p:cNvPr id="16" name="textruta 15">
            <a:extLst>
              <a:ext uri="{FF2B5EF4-FFF2-40B4-BE49-F238E27FC236}">
                <a16:creationId xmlns:a16="http://schemas.microsoft.com/office/drawing/2014/main" id="{9E46E093-FE45-0AA2-3022-1DB5ED477F93}"/>
              </a:ext>
            </a:extLst>
          </p:cNvPr>
          <p:cNvSpPr txBox="1"/>
          <p:nvPr userDrawn="1"/>
        </p:nvSpPr>
        <p:spPr>
          <a:xfrm>
            <a:off x="8037443" y="6361043"/>
            <a:ext cx="3617843" cy="307777"/>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lang="sv-SE" sz="700" b="1" dirty="0">
                <a:effectLst/>
                <a:latin typeface="Montserrat" pitchFamily="2" charset="77"/>
              </a:rPr>
              <a:t>BOOSTING BIODIVERSITY </a:t>
            </a:r>
            <a:r>
              <a:rPr lang="sv-SE" sz="700" dirty="0">
                <a:effectLst/>
                <a:latin typeface="Montserrat" pitchFamily="2" charset="77"/>
              </a:rPr>
              <a:t>– an investment </a:t>
            </a:r>
            <a:r>
              <a:rPr lang="sv-SE" sz="700" dirty="0" err="1">
                <a:effectLst/>
                <a:latin typeface="Montserrat" pitchFamily="2" charset="77"/>
              </a:rPr>
              <a:t>opportunity</a:t>
            </a:r>
            <a:r>
              <a:rPr lang="sv-SE" sz="700" dirty="0">
                <a:effectLst/>
                <a:latin typeface="Montserrat" pitchFamily="2" charset="77"/>
              </a:rPr>
              <a:t>. </a:t>
            </a:r>
          </a:p>
          <a:p>
            <a:pPr algn="r"/>
            <a:endParaRPr lang="sv-SE" sz="700" dirty="0">
              <a:latin typeface="Montserrat" pitchFamily="2" charset="77"/>
            </a:endParaRPr>
          </a:p>
        </p:txBody>
      </p:sp>
      <p:pic>
        <p:nvPicPr>
          <p:cNvPr id="17" name="Bildobjekt 16" descr="En bild som visar Teckensnitt, Grafik, text, skärmbild&#10;&#10;Automatiskt genererad beskrivning">
            <a:extLst>
              <a:ext uri="{FF2B5EF4-FFF2-40B4-BE49-F238E27FC236}">
                <a16:creationId xmlns:a16="http://schemas.microsoft.com/office/drawing/2014/main" id="{740BB9D9-870E-E3AC-180B-0965176BA32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41616" y="268356"/>
            <a:ext cx="885341" cy="231223"/>
          </a:xfrm>
          <a:prstGeom prst="rect">
            <a:avLst/>
          </a:prstGeom>
        </p:spPr>
      </p:pic>
      <p:sp>
        <p:nvSpPr>
          <p:cNvPr id="23" name="Platshållare för text 21">
            <a:extLst>
              <a:ext uri="{FF2B5EF4-FFF2-40B4-BE49-F238E27FC236}">
                <a16:creationId xmlns:a16="http://schemas.microsoft.com/office/drawing/2014/main" id="{BF914D0B-2D81-78E2-7F9D-10BE5B11A906}"/>
              </a:ext>
            </a:extLst>
          </p:cNvPr>
          <p:cNvSpPr>
            <a:spLocks noGrp="1"/>
          </p:cNvSpPr>
          <p:nvPr>
            <p:ph type="body" sz="quarter" idx="13" hasCustomPrompt="1"/>
          </p:nvPr>
        </p:nvSpPr>
        <p:spPr>
          <a:xfrm>
            <a:off x="695325" y="6381594"/>
            <a:ext cx="4459288" cy="360362"/>
          </a:xfrm>
        </p:spPr>
        <p:txBody>
          <a:bodyPr/>
          <a:lstStyle>
            <a:lvl1pPr marL="0" indent="0">
              <a:buNone/>
              <a:defRPr sz="700"/>
            </a:lvl1pPr>
          </a:lstStyle>
          <a:p>
            <a:pPr lvl="0"/>
            <a:r>
              <a:rPr lang="sv-SE" dirty="0"/>
              <a:t>Notes</a:t>
            </a:r>
          </a:p>
        </p:txBody>
      </p:sp>
      <p:sp>
        <p:nvSpPr>
          <p:cNvPr id="27" name="Platshållare för text 26">
            <a:extLst>
              <a:ext uri="{FF2B5EF4-FFF2-40B4-BE49-F238E27FC236}">
                <a16:creationId xmlns:a16="http://schemas.microsoft.com/office/drawing/2014/main" id="{ECBB30EE-8194-9D2A-2D6D-CE2C83B946CA}"/>
              </a:ext>
            </a:extLst>
          </p:cNvPr>
          <p:cNvSpPr>
            <a:spLocks noGrp="1"/>
          </p:cNvSpPr>
          <p:nvPr>
            <p:ph type="body" sz="quarter" idx="16" hasCustomPrompt="1"/>
          </p:nvPr>
        </p:nvSpPr>
        <p:spPr>
          <a:xfrm>
            <a:off x="879215" y="4227513"/>
            <a:ext cx="2407996" cy="344487"/>
          </a:xfrm>
        </p:spPr>
        <p:txBody>
          <a:bodyPr/>
          <a:lstStyle>
            <a:lvl1pPr marL="0" indent="0">
              <a:buNone/>
              <a:defRPr sz="1400" b="1"/>
            </a:lvl1pPr>
            <a:lvl2pPr marL="180000" indent="0">
              <a:buNone/>
              <a:defRPr/>
            </a:lvl2pPr>
            <a:lvl3pPr marL="360000" indent="0">
              <a:buNone/>
              <a:defRPr/>
            </a:lvl3pPr>
            <a:lvl4pPr marL="540000" indent="0">
              <a:buNone/>
              <a:defRPr/>
            </a:lvl4pPr>
            <a:lvl5pPr marL="720000" indent="0">
              <a:buNone/>
              <a:defRPr/>
            </a:lvl5pPr>
          </a:lstStyle>
          <a:p>
            <a:pPr lvl="0"/>
            <a:r>
              <a:rPr lang="sv-SE" dirty="0"/>
              <a:t>Body copy</a:t>
            </a:r>
          </a:p>
        </p:txBody>
      </p:sp>
      <p:sp>
        <p:nvSpPr>
          <p:cNvPr id="28" name="Platshållare för text 26">
            <a:extLst>
              <a:ext uri="{FF2B5EF4-FFF2-40B4-BE49-F238E27FC236}">
                <a16:creationId xmlns:a16="http://schemas.microsoft.com/office/drawing/2014/main" id="{266ECFDC-8B9D-FC0E-09C4-9B26951A2314}"/>
              </a:ext>
            </a:extLst>
          </p:cNvPr>
          <p:cNvSpPr>
            <a:spLocks noGrp="1"/>
          </p:cNvSpPr>
          <p:nvPr>
            <p:ph type="body" sz="quarter" idx="17" hasCustomPrompt="1"/>
          </p:nvPr>
        </p:nvSpPr>
        <p:spPr>
          <a:xfrm>
            <a:off x="3763701" y="4227513"/>
            <a:ext cx="2394031" cy="344487"/>
          </a:xfrm>
        </p:spPr>
        <p:txBody>
          <a:bodyPr/>
          <a:lstStyle>
            <a:lvl1pPr marL="0" indent="0">
              <a:buNone/>
              <a:defRPr sz="1400" b="1"/>
            </a:lvl1pPr>
            <a:lvl2pPr marL="180000" indent="0">
              <a:buNone/>
              <a:defRPr/>
            </a:lvl2pPr>
            <a:lvl3pPr marL="360000" indent="0">
              <a:buNone/>
              <a:defRPr/>
            </a:lvl3pPr>
            <a:lvl4pPr marL="540000" indent="0">
              <a:buNone/>
              <a:defRPr/>
            </a:lvl4pPr>
            <a:lvl5pPr marL="720000" indent="0">
              <a:buNone/>
              <a:defRPr/>
            </a:lvl5pPr>
          </a:lstStyle>
          <a:p>
            <a:pPr lvl="0"/>
            <a:r>
              <a:rPr lang="sv-SE" dirty="0"/>
              <a:t>Body copy</a:t>
            </a:r>
          </a:p>
        </p:txBody>
      </p:sp>
      <p:sp>
        <p:nvSpPr>
          <p:cNvPr id="29" name="Platshållare för text 26">
            <a:extLst>
              <a:ext uri="{FF2B5EF4-FFF2-40B4-BE49-F238E27FC236}">
                <a16:creationId xmlns:a16="http://schemas.microsoft.com/office/drawing/2014/main" id="{283B7362-823D-3FB4-9459-C3B3B69EDAC2}"/>
              </a:ext>
            </a:extLst>
          </p:cNvPr>
          <p:cNvSpPr>
            <a:spLocks noGrp="1"/>
          </p:cNvSpPr>
          <p:nvPr>
            <p:ph type="body" sz="quarter" idx="18" hasCustomPrompt="1"/>
          </p:nvPr>
        </p:nvSpPr>
        <p:spPr>
          <a:xfrm>
            <a:off x="6601428" y="4227513"/>
            <a:ext cx="2415249" cy="344487"/>
          </a:xfrm>
        </p:spPr>
        <p:txBody>
          <a:bodyPr/>
          <a:lstStyle>
            <a:lvl1pPr marL="0" indent="0">
              <a:buNone/>
              <a:defRPr sz="1400" b="1"/>
            </a:lvl1pPr>
            <a:lvl2pPr marL="180000" indent="0">
              <a:buNone/>
              <a:defRPr/>
            </a:lvl2pPr>
            <a:lvl3pPr marL="360000" indent="0">
              <a:buNone/>
              <a:defRPr/>
            </a:lvl3pPr>
            <a:lvl4pPr marL="540000" indent="0">
              <a:buNone/>
              <a:defRPr/>
            </a:lvl4pPr>
            <a:lvl5pPr marL="720000" indent="0">
              <a:buNone/>
              <a:defRPr/>
            </a:lvl5pPr>
          </a:lstStyle>
          <a:p>
            <a:pPr lvl="0"/>
            <a:r>
              <a:rPr lang="sv-SE" dirty="0"/>
              <a:t>Body copy</a:t>
            </a:r>
          </a:p>
        </p:txBody>
      </p:sp>
      <p:sp>
        <p:nvSpPr>
          <p:cNvPr id="31" name="Platshållare för bild 30">
            <a:extLst>
              <a:ext uri="{FF2B5EF4-FFF2-40B4-BE49-F238E27FC236}">
                <a16:creationId xmlns:a16="http://schemas.microsoft.com/office/drawing/2014/main" id="{9C0E5D5E-C070-353B-B6B7-0608A08849BD}"/>
              </a:ext>
            </a:extLst>
          </p:cNvPr>
          <p:cNvSpPr>
            <a:spLocks noGrp="1"/>
          </p:cNvSpPr>
          <p:nvPr>
            <p:ph type="pic" sz="quarter" idx="19"/>
          </p:nvPr>
        </p:nvSpPr>
        <p:spPr>
          <a:xfrm>
            <a:off x="695325" y="1592263"/>
            <a:ext cx="2695573" cy="1554162"/>
          </a:xfrm>
        </p:spPr>
        <p:txBody>
          <a:bodyPr/>
          <a:lstStyle>
            <a:lvl1pPr marL="0" indent="0">
              <a:buNone/>
              <a:defRPr/>
            </a:lvl1pPr>
          </a:lstStyle>
          <a:p>
            <a:endParaRPr lang="sv-SE" dirty="0"/>
          </a:p>
        </p:txBody>
      </p:sp>
      <p:sp>
        <p:nvSpPr>
          <p:cNvPr id="32" name="Platshållare för bild 30">
            <a:extLst>
              <a:ext uri="{FF2B5EF4-FFF2-40B4-BE49-F238E27FC236}">
                <a16:creationId xmlns:a16="http://schemas.microsoft.com/office/drawing/2014/main" id="{DAFC963C-78D6-8CD3-2C02-8D9B6FC0B984}"/>
              </a:ext>
            </a:extLst>
          </p:cNvPr>
          <p:cNvSpPr>
            <a:spLocks noGrp="1"/>
          </p:cNvSpPr>
          <p:nvPr>
            <p:ph type="pic" sz="quarter" idx="20"/>
          </p:nvPr>
        </p:nvSpPr>
        <p:spPr>
          <a:xfrm>
            <a:off x="3594478" y="1592263"/>
            <a:ext cx="2695573" cy="1554162"/>
          </a:xfrm>
        </p:spPr>
        <p:txBody>
          <a:bodyPr/>
          <a:lstStyle>
            <a:lvl1pPr marL="0" indent="0">
              <a:buNone/>
              <a:defRPr/>
            </a:lvl1pPr>
          </a:lstStyle>
          <a:p>
            <a:endParaRPr lang="sv-SE" dirty="0"/>
          </a:p>
        </p:txBody>
      </p:sp>
      <p:sp>
        <p:nvSpPr>
          <p:cNvPr id="33" name="Platshållare för bild 30">
            <a:extLst>
              <a:ext uri="{FF2B5EF4-FFF2-40B4-BE49-F238E27FC236}">
                <a16:creationId xmlns:a16="http://schemas.microsoft.com/office/drawing/2014/main" id="{E5969FDE-DF06-6E6A-E7A8-E9F773564C29}"/>
              </a:ext>
            </a:extLst>
          </p:cNvPr>
          <p:cNvSpPr>
            <a:spLocks noGrp="1"/>
          </p:cNvSpPr>
          <p:nvPr>
            <p:ph type="pic" sz="quarter" idx="21"/>
          </p:nvPr>
        </p:nvSpPr>
        <p:spPr>
          <a:xfrm>
            <a:off x="6448428" y="1592263"/>
            <a:ext cx="2695573" cy="1554162"/>
          </a:xfrm>
        </p:spPr>
        <p:txBody>
          <a:bodyPr/>
          <a:lstStyle>
            <a:lvl1pPr marL="0" indent="0">
              <a:buNone/>
              <a:defRPr/>
            </a:lvl1pPr>
          </a:lstStyle>
          <a:p>
            <a:endParaRPr lang="sv-SE" dirty="0"/>
          </a:p>
        </p:txBody>
      </p:sp>
      <p:sp>
        <p:nvSpPr>
          <p:cNvPr id="35" name="Platshållare för text 34">
            <a:extLst>
              <a:ext uri="{FF2B5EF4-FFF2-40B4-BE49-F238E27FC236}">
                <a16:creationId xmlns:a16="http://schemas.microsoft.com/office/drawing/2014/main" id="{6AF57C6C-D184-98AC-1D10-572842354E0B}"/>
              </a:ext>
            </a:extLst>
          </p:cNvPr>
          <p:cNvSpPr>
            <a:spLocks noGrp="1"/>
          </p:cNvSpPr>
          <p:nvPr>
            <p:ph type="body" sz="quarter" idx="22" hasCustomPrompt="1"/>
          </p:nvPr>
        </p:nvSpPr>
        <p:spPr>
          <a:xfrm>
            <a:off x="784535" y="3185597"/>
            <a:ext cx="818633" cy="662008"/>
          </a:xfrm>
        </p:spPr>
        <p:txBody>
          <a:bodyPr/>
          <a:lstStyle>
            <a:lvl1pPr marL="0" indent="0">
              <a:buNone/>
              <a:defRPr sz="4500" b="1">
                <a:solidFill>
                  <a:schemeClr val="bg1"/>
                </a:solidFill>
              </a:defRPr>
            </a:lvl1pPr>
            <a:lvl2pPr marL="180000" indent="0">
              <a:buNone/>
              <a:defRPr sz="4500"/>
            </a:lvl2pPr>
            <a:lvl3pPr marL="360000" indent="0">
              <a:buNone/>
              <a:defRPr sz="4500"/>
            </a:lvl3pPr>
            <a:lvl4pPr marL="540000" indent="0">
              <a:buNone/>
              <a:defRPr sz="4500"/>
            </a:lvl4pPr>
            <a:lvl5pPr marL="720000" indent="0">
              <a:buNone/>
              <a:defRPr sz="4500"/>
            </a:lvl5pPr>
          </a:lstStyle>
          <a:p>
            <a:pPr lvl="0"/>
            <a:r>
              <a:rPr lang="sv-SE" dirty="0"/>
              <a:t>01</a:t>
            </a:r>
          </a:p>
        </p:txBody>
      </p:sp>
      <p:sp>
        <p:nvSpPr>
          <p:cNvPr id="36" name="Platshållare för text 34">
            <a:extLst>
              <a:ext uri="{FF2B5EF4-FFF2-40B4-BE49-F238E27FC236}">
                <a16:creationId xmlns:a16="http://schemas.microsoft.com/office/drawing/2014/main" id="{A340DADD-B645-931C-ADD1-73452E73C38F}"/>
              </a:ext>
            </a:extLst>
          </p:cNvPr>
          <p:cNvSpPr>
            <a:spLocks noGrp="1"/>
          </p:cNvSpPr>
          <p:nvPr>
            <p:ph type="body" sz="quarter" idx="23" hasCustomPrompt="1"/>
          </p:nvPr>
        </p:nvSpPr>
        <p:spPr>
          <a:xfrm>
            <a:off x="3692324" y="3185597"/>
            <a:ext cx="818633" cy="662008"/>
          </a:xfrm>
        </p:spPr>
        <p:txBody>
          <a:bodyPr/>
          <a:lstStyle>
            <a:lvl1pPr marL="0" indent="0">
              <a:buNone/>
              <a:defRPr sz="4500" b="1">
                <a:solidFill>
                  <a:schemeClr val="bg1"/>
                </a:solidFill>
              </a:defRPr>
            </a:lvl1pPr>
            <a:lvl2pPr marL="180000" indent="0">
              <a:buNone/>
              <a:defRPr sz="4500"/>
            </a:lvl2pPr>
            <a:lvl3pPr marL="360000" indent="0">
              <a:buNone/>
              <a:defRPr sz="4500"/>
            </a:lvl3pPr>
            <a:lvl4pPr marL="540000" indent="0">
              <a:buNone/>
              <a:defRPr sz="4500"/>
            </a:lvl4pPr>
            <a:lvl5pPr marL="720000" indent="0">
              <a:buNone/>
              <a:defRPr sz="4500"/>
            </a:lvl5pPr>
          </a:lstStyle>
          <a:p>
            <a:pPr lvl="0"/>
            <a:r>
              <a:rPr lang="sv-SE" dirty="0"/>
              <a:t>02</a:t>
            </a:r>
          </a:p>
        </p:txBody>
      </p:sp>
      <p:sp>
        <p:nvSpPr>
          <p:cNvPr id="37" name="Platshållare för text 34">
            <a:extLst>
              <a:ext uri="{FF2B5EF4-FFF2-40B4-BE49-F238E27FC236}">
                <a16:creationId xmlns:a16="http://schemas.microsoft.com/office/drawing/2014/main" id="{EF2CF21A-B232-CA1D-988A-9D8B88023969}"/>
              </a:ext>
            </a:extLst>
          </p:cNvPr>
          <p:cNvSpPr>
            <a:spLocks noGrp="1"/>
          </p:cNvSpPr>
          <p:nvPr>
            <p:ph type="body" sz="quarter" idx="24" hasCustomPrompt="1"/>
          </p:nvPr>
        </p:nvSpPr>
        <p:spPr>
          <a:xfrm>
            <a:off x="6530051" y="3185597"/>
            <a:ext cx="818633" cy="662008"/>
          </a:xfrm>
        </p:spPr>
        <p:txBody>
          <a:bodyPr/>
          <a:lstStyle>
            <a:lvl1pPr marL="0" indent="0">
              <a:buNone/>
              <a:defRPr sz="4500" b="1">
                <a:solidFill>
                  <a:schemeClr val="bg1"/>
                </a:solidFill>
              </a:defRPr>
            </a:lvl1pPr>
            <a:lvl2pPr marL="180000" indent="0">
              <a:buNone/>
              <a:defRPr sz="4500"/>
            </a:lvl2pPr>
            <a:lvl3pPr marL="360000" indent="0">
              <a:buNone/>
              <a:defRPr sz="4500"/>
            </a:lvl3pPr>
            <a:lvl4pPr marL="540000" indent="0">
              <a:buNone/>
              <a:defRPr sz="4500"/>
            </a:lvl4pPr>
            <a:lvl5pPr marL="720000" indent="0">
              <a:buNone/>
              <a:defRPr sz="4500"/>
            </a:lvl5pPr>
          </a:lstStyle>
          <a:p>
            <a:pPr lvl="0"/>
            <a:r>
              <a:rPr lang="sv-SE" dirty="0"/>
              <a:t>03</a:t>
            </a:r>
          </a:p>
        </p:txBody>
      </p:sp>
      <p:cxnSp>
        <p:nvCxnSpPr>
          <p:cNvPr id="3" name="Rak 2">
            <a:extLst>
              <a:ext uri="{FF2B5EF4-FFF2-40B4-BE49-F238E27FC236}">
                <a16:creationId xmlns:a16="http://schemas.microsoft.com/office/drawing/2014/main" id="{D51CD7AF-D542-B67B-3BFA-E8510CA5EEF6}"/>
              </a:ext>
            </a:extLst>
          </p:cNvPr>
          <p:cNvCxnSpPr/>
          <p:nvPr userDrawn="1"/>
        </p:nvCxnSpPr>
        <p:spPr>
          <a:xfrm flipH="1">
            <a:off x="682906" y="6134582"/>
            <a:ext cx="112621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Platshållare för text 26">
            <a:extLst>
              <a:ext uri="{FF2B5EF4-FFF2-40B4-BE49-F238E27FC236}">
                <a16:creationId xmlns:a16="http://schemas.microsoft.com/office/drawing/2014/main" id="{332C9C1D-890F-0C6B-35BE-59298A14498A}"/>
              </a:ext>
            </a:extLst>
          </p:cNvPr>
          <p:cNvSpPr>
            <a:spLocks noGrp="1"/>
          </p:cNvSpPr>
          <p:nvPr>
            <p:ph type="body" sz="quarter" idx="28" hasCustomPrompt="1"/>
          </p:nvPr>
        </p:nvSpPr>
        <p:spPr>
          <a:xfrm>
            <a:off x="9372599" y="4227513"/>
            <a:ext cx="2468301" cy="344487"/>
          </a:xfrm>
        </p:spPr>
        <p:txBody>
          <a:bodyPr/>
          <a:lstStyle>
            <a:lvl1pPr marL="0" indent="0">
              <a:buNone/>
              <a:defRPr sz="1400" b="1"/>
            </a:lvl1pPr>
            <a:lvl2pPr marL="180000" indent="0">
              <a:buNone/>
              <a:defRPr/>
            </a:lvl2pPr>
            <a:lvl3pPr marL="360000" indent="0">
              <a:buNone/>
              <a:defRPr/>
            </a:lvl3pPr>
            <a:lvl4pPr marL="540000" indent="0">
              <a:buNone/>
              <a:defRPr/>
            </a:lvl4pPr>
            <a:lvl5pPr marL="720000" indent="0">
              <a:buNone/>
              <a:defRPr/>
            </a:lvl5pPr>
          </a:lstStyle>
          <a:p>
            <a:pPr lvl="0"/>
            <a:r>
              <a:rPr lang="sv-SE" dirty="0"/>
              <a:t>Body copy</a:t>
            </a:r>
          </a:p>
        </p:txBody>
      </p:sp>
      <p:sp>
        <p:nvSpPr>
          <p:cNvPr id="22" name="Platshållare för text 34">
            <a:extLst>
              <a:ext uri="{FF2B5EF4-FFF2-40B4-BE49-F238E27FC236}">
                <a16:creationId xmlns:a16="http://schemas.microsoft.com/office/drawing/2014/main" id="{466B9B6A-37F8-F8AF-7864-56ECDD5EF080}"/>
              </a:ext>
            </a:extLst>
          </p:cNvPr>
          <p:cNvSpPr>
            <a:spLocks noGrp="1"/>
          </p:cNvSpPr>
          <p:nvPr>
            <p:ph type="body" sz="quarter" idx="29" hasCustomPrompt="1"/>
          </p:nvPr>
        </p:nvSpPr>
        <p:spPr>
          <a:xfrm>
            <a:off x="9354275" y="3185597"/>
            <a:ext cx="818633" cy="662008"/>
          </a:xfrm>
        </p:spPr>
        <p:txBody>
          <a:bodyPr/>
          <a:lstStyle>
            <a:lvl1pPr marL="0" indent="0">
              <a:buNone/>
              <a:defRPr sz="4500" b="1">
                <a:solidFill>
                  <a:schemeClr val="bg1"/>
                </a:solidFill>
              </a:defRPr>
            </a:lvl1pPr>
            <a:lvl2pPr marL="180000" indent="0">
              <a:buNone/>
              <a:defRPr sz="4500"/>
            </a:lvl2pPr>
            <a:lvl3pPr marL="360000" indent="0">
              <a:buNone/>
              <a:defRPr sz="4500"/>
            </a:lvl3pPr>
            <a:lvl4pPr marL="540000" indent="0">
              <a:buNone/>
              <a:defRPr sz="4500"/>
            </a:lvl4pPr>
            <a:lvl5pPr marL="720000" indent="0">
              <a:buNone/>
              <a:defRPr sz="4500"/>
            </a:lvl5pPr>
          </a:lstStyle>
          <a:p>
            <a:pPr lvl="0"/>
            <a:r>
              <a:rPr lang="sv-SE" dirty="0"/>
              <a:t>04</a:t>
            </a:r>
          </a:p>
        </p:txBody>
      </p:sp>
      <p:sp>
        <p:nvSpPr>
          <p:cNvPr id="25" name="Platshållare för bild 30">
            <a:extLst>
              <a:ext uri="{FF2B5EF4-FFF2-40B4-BE49-F238E27FC236}">
                <a16:creationId xmlns:a16="http://schemas.microsoft.com/office/drawing/2014/main" id="{B3AA4A86-ACDB-426A-D148-FBFBB1DAFBE4}"/>
              </a:ext>
            </a:extLst>
          </p:cNvPr>
          <p:cNvSpPr>
            <a:spLocks noGrp="1"/>
          </p:cNvSpPr>
          <p:nvPr>
            <p:ph type="pic" sz="quarter" idx="31"/>
          </p:nvPr>
        </p:nvSpPr>
        <p:spPr>
          <a:xfrm>
            <a:off x="9273250" y="1592263"/>
            <a:ext cx="2695573" cy="1554162"/>
          </a:xfrm>
        </p:spPr>
        <p:txBody>
          <a:bodyPr/>
          <a:lstStyle>
            <a:lvl1pPr marL="0" indent="0">
              <a:buNone/>
              <a:defRPr/>
            </a:lvl1pPr>
          </a:lstStyle>
          <a:p>
            <a:endParaRPr lang="sv-SE" dirty="0"/>
          </a:p>
        </p:txBody>
      </p:sp>
      <p:sp>
        <p:nvSpPr>
          <p:cNvPr id="45" name="Platshållare för text 44">
            <a:extLst>
              <a:ext uri="{FF2B5EF4-FFF2-40B4-BE49-F238E27FC236}">
                <a16:creationId xmlns:a16="http://schemas.microsoft.com/office/drawing/2014/main" id="{F2CCCB8C-0F0C-E99D-798A-F81B35572741}"/>
              </a:ext>
            </a:extLst>
          </p:cNvPr>
          <p:cNvSpPr>
            <a:spLocks noGrp="1"/>
          </p:cNvSpPr>
          <p:nvPr>
            <p:ph type="body" sz="quarter" idx="32" hasCustomPrompt="1"/>
          </p:nvPr>
        </p:nvSpPr>
        <p:spPr>
          <a:xfrm>
            <a:off x="849313" y="4652963"/>
            <a:ext cx="2400300" cy="1404937"/>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sv-SE" dirty="0"/>
              <a:t>Body copy</a:t>
            </a:r>
          </a:p>
        </p:txBody>
      </p:sp>
      <p:sp>
        <p:nvSpPr>
          <p:cNvPr id="46" name="Platshållare för text 44">
            <a:extLst>
              <a:ext uri="{FF2B5EF4-FFF2-40B4-BE49-F238E27FC236}">
                <a16:creationId xmlns:a16="http://schemas.microsoft.com/office/drawing/2014/main" id="{167C9C6C-DD8A-D284-75E0-4D151CC0168C}"/>
              </a:ext>
            </a:extLst>
          </p:cNvPr>
          <p:cNvSpPr>
            <a:spLocks noGrp="1"/>
          </p:cNvSpPr>
          <p:nvPr>
            <p:ph type="body" sz="quarter" idx="33" hasCustomPrompt="1"/>
          </p:nvPr>
        </p:nvSpPr>
        <p:spPr>
          <a:xfrm>
            <a:off x="3782787" y="4652963"/>
            <a:ext cx="2400300" cy="1404937"/>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sv-SE" dirty="0"/>
              <a:t>Body copy</a:t>
            </a:r>
          </a:p>
        </p:txBody>
      </p:sp>
      <p:sp>
        <p:nvSpPr>
          <p:cNvPr id="47" name="Platshållare för text 44">
            <a:extLst>
              <a:ext uri="{FF2B5EF4-FFF2-40B4-BE49-F238E27FC236}">
                <a16:creationId xmlns:a16="http://schemas.microsoft.com/office/drawing/2014/main" id="{0979BBBF-A13C-5399-EC7A-71BBD8B5B19D}"/>
              </a:ext>
            </a:extLst>
          </p:cNvPr>
          <p:cNvSpPr>
            <a:spLocks noGrp="1"/>
          </p:cNvSpPr>
          <p:nvPr>
            <p:ph type="body" sz="quarter" idx="34" hasCustomPrompt="1"/>
          </p:nvPr>
        </p:nvSpPr>
        <p:spPr>
          <a:xfrm>
            <a:off x="6634845" y="4652963"/>
            <a:ext cx="2400300" cy="1404937"/>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sv-SE" dirty="0"/>
              <a:t>Body copy</a:t>
            </a:r>
          </a:p>
        </p:txBody>
      </p:sp>
      <p:sp>
        <p:nvSpPr>
          <p:cNvPr id="48" name="Platshållare för text 44">
            <a:extLst>
              <a:ext uri="{FF2B5EF4-FFF2-40B4-BE49-F238E27FC236}">
                <a16:creationId xmlns:a16="http://schemas.microsoft.com/office/drawing/2014/main" id="{D4A04D55-C24D-FA28-07B7-53D7E3ACA7E5}"/>
              </a:ext>
            </a:extLst>
          </p:cNvPr>
          <p:cNvSpPr>
            <a:spLocks noGrp="1"/>
          </p:cNvSpPr>
          <p:nvPr>
            <p:ph type="body" sz="quarter" idx="35" hasCustomPrompt="1"/>
          </p:nvPr>
        </p:nvSpPr>
        <p:spPr>
          <a:xfrm>
            <a:off x="9372600" y="4652963"/>
            <a:ext cx="2400300" cy="1404937"/>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sv-SE" dirty="0"/>
              <a:t>Body copy</a:t>
            </a:r>
          </a:p>
        </p:txBody>
      </p:sp>
    </p:spTree>
    <p:extLst>
      <p:ext uri="{BB962C8B-B14F-4D97-AF65-F5344CB8AC3E}">
        <p14:creationId xmlns:p14="http://schemas.microsoft.com/office/powerpoint/2010/main" val="2749923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7 Content page">
    <p:spTree>
      <p:nvGrpSpPr>
        <p:cNvPr id="1" name=""/>
        <p:cNvGrpSpPr/>
        <p:nvPr/>
      </p:nvGrpSpPr>
      <p:grpSpPr>
        <a:xfrm>
          <a:off x="0" y="0"/>
          <a:ext cx="0" cy="0"/>
          <a:chOff x="0" y="0"/>
          <a:chExt cx="0" cy="0"/>
        </a:xfrm>
      </p:grpSpPr>
      <p:sp>
        <p:nvSpPr>
          <p:cNvPr id="26" name="Rektangel med klippt hörn 25">
            <a:extLst>
              <a:ext uri="{FF2B5EF4-FFF2-40B4-BE49-F238E27FC236}">
                <a16:creationId xmlns:a16="http://schemas.microsoft.com/office/drawing/2014/main" id="{72C18665-C99D-961F-8AA7-EDF22DEB7435}"/>
              </a:ext>
            </a:extLst>
          </p:cNvPr>
          <p:cNvSpPr/>
          <p:nvPr userDrawn="1"/>
        </p:nvSpPr>
        <p:spPr>
          <a:xfrm>
            <a:off x="3587951" y="2536594"/>
            <a:ext cx="2689757" cy="860612"/>
          </a:xfrm>
          <a:prstGeom prst="snip1Rect">
            <a:avLst/>
          </a:prstGeom>
          <a:solidFill>
            <a:srgbClr val="4318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Rektangel med klippt hörn 37">
            <a:extLst>
              <a:ext uri="{FF2B5EF4-FFF2-40B4-BE49-F238E27FC236}">
                <a16:creationId xmlns:a16="http://schemas.microsoft.com/office/drawing/2014/main" id="{D4535FBA-2EDA-03B6-8916-6BFD2A0DC4F7}"/>
              </a:ext>
            </a:extLst>
          </p:cNvPr>
          <p:cNvSpPr/>
          <p:nvPr userDrawn="1"/>
        </p:nvSpPr>
        <p:spPr>
          <a:xfrm>
            <a:off x="697523" y="2536594"/>
            <a:ext cx="2689757" cy="860612"/>
          </a:xfrm>
          <a:prstGeom prst="snip1Rect">
            <a:avLst/>
          </a:prstGeom>
          <a:solidFill>
            <a:srgbClr val="4318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Rektangel med klippt hörn 39">
            <a:extLst>
              <a:ext uri="{FF2B5EF4-FFF2-40B4-BE49-F238E27FC236}">
                <a16:creationId xmlns:a16="http://schemas.microsoft.com/office/drawing/2014/main" id="{E29F9F85-3A1C-93B7-90AF-7E7EC7CE0538}"/>
              </a:ext>
            </a:extLst>
          </p:cNvPr>
          <p:cNvSpPr/>
          <p:nvPr userDrawn="1"/>
        </p:nvSpPr>
        <p:spPr>
          <a:xfrm>
            <a:off x="6453554" y="2536594"/>
            <a:ext cx="2689757" cy="860612"/>
          </a:xfrm>
          <a:prstGeom prst="snip1Rect">
            <a:avLst/>
          </a:prstGeom>
          <a:solidFill>
            <a:srgbClr val="4318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Rektangel med klippt hörn 40">
            <a:extLst>
              <a:ext uri="{FF2B5EF4-FFF2-40B4-BE49-F238E27FC236}">
                <a16:creationId xmlns:a16="http://schemas.microsoft.com/office/drawing/2014/main" id="{72A62399-9C8D-262A-E16C-C7B8E75286A6}"/>
              </a:ext>
            </a:extLst>
          </p:cNvPr>
          <p:cNvSpPr/>
          <p:nvPr userDrawn="1"/>
        </p:nvSpPr>
        <p:spPr>
          <a:xfrm>
            <a:off x="9284676" y="2536594"/>
            <a:ext cx="2689757" cy="860612"/>
          </a:xfrm>
          <a:prstGeom prst="snip1Rect">
            <a:avLst/>
          </a:prstGeom>
          <a:solidFill>
            <a:srgbClr val="4318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655574A0-10DC-26AE-20F8-4473BFB4AA83}"/>
              </a:ext>
            </a:extLst>
          </p:cNvPr>
          <p:cNvSpPr/>
          <p:nvPr userDrawn="1"/>
        </p:nvSpPr>
        <p:spPr>
          <a:xfrm>
            <a:off x="695326" y="3477986"/>
            <a:ext cx="2688014" cy="2651352"/>
          </a:xfrm>
          <a:prstGeom prst="rect">
            <a:avLst/>
          </a:prstGeom>
          <a:solidFill>
            <a:srgbClr val="431820">
              <a:alpha val="676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C1FD7D0B-D16F-3F25-D43F-D9539938A6B4}"/>
              </a:ext>
            </a:extLst>
          </p:cNvPr>
          <p:cNvSpPr/>
          <p:nvPr userDrawn="1"/>
        </p:nvSpPr>
        <p:spPr>
          <a:xfrm>
            <a:off x="3581437" y="3477986"/>
            <a:ext cx="2688014" cy="2651352"/>
          </a:xfrm>
          <a:prstGeom prst="rect">
            <a:avLst/>
          </a:prstGeom>
          <a:solidFill>
            <a:srgbClr val="431820">
              <a:alpha val="676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02BCDCE0-D922-AC7C-D1C3-73D505CAAF76}"/>
              </a:ext>
            </a:extLst>
          </p:cNvPr>
          <p:cNvSpPr/>
          <p:nvPr userDrawn="1"/>
        </p:nvSpPr>
        <p:spPr>
          <a:xfrm>
            <a:off x="6444219" y="3477986"/>
            <a:ext cx="2688014" cy="2651352"/>
          </a:xfrm>
          <a:prstGeom prst="rect">
            <a:avLst/>
          </a:prstGeom>
          <a:solidFill>
            <a:srgbClr val="431820">
              <a:alpha val="676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04DE43A9-91C5-BE32-A75A-43E54106895B}"/>
              </a:ext>
            </a:extLst>
          </p:cNvPr>
          <p:cNvSpPr/>
          <p:nvPr userDrawn="1"/>
        </p:nvSpPr>
        <p:spPr>
          <a:xfrm>
            <a:off x="9278416" y="3477986"/>
            <a:ext cx="2688014" cy="2651352"/>
          </a:xfrm>
          <a:prstGeom prst="rect">
            <a:avLst/>
          </a:prstGeom>
          <a:solidFill>
            <a:srgbClr val="431820">
              <a:alpha val="676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a:extLst>
              <a:ext uri="{FF2B5EF4-FFF2-40B4-BE49-F238E27FC236}">
                <a16:creationId xmlns:a16="http://schemas.microsoft.com/office/drawing/2014/main" id="{A1D6C587-FCBE-0CA9-6259-8D9A0C645A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7" name="Platshållare för text 6">
            <a:extLst>
              <a:ext uri="{FF2B5EF4-FFF2-40B4-BE49-F238E27FC236}">
                <a16:creationId xmlns:a16="http://schemas.microsoft.com/office/drawing/2014/main" id="{CFF2BFA4-9951-7B15-55BA-2E2331867245}"/>
              </a:ext>
            </a:extLst>
          </p:cNvPr>
          <p:cNvSpPr>
            <a:spLocks noGrp="1"/>
          </p:cNvSpPr>
          <p:nvPr>
            <p:ph type="body" sz="quarter" idx="10" hasCustomPrompt="1"/>
          </p:nvPr>
        </p:nvSpPr>
        <p:spPr>
          <a:xfrm>
            <a:off x="695325" y="549275"/>
            <a:ext cx="10491231" cy="522780"/>
          </a:xfrm>
        </p:spPr>
        <p:txBody>
          <a:bodyPr/>
          <a:lstStyle>
            <a:lvl1pPr marL="0" indent="0">
              <a:buNone/>
              <a:defRPr sz="2800" b="1">
                <a:solidFill>
                  <a:srgbClr val="431820"/>
                </a:solidFill>
              </a:defRPr>
            </a:lvl1pPr>
          </a:lstStyle>
          <a:p>
            <a:pPr lvl="0"/>
            <a:r>
              <a:rPr lang="sv-SE" dirty="0"/>
              <a:t>HEADLINE</a:t>
            </a:r>
          </a:p>
        </p:txBody>
      </p:sp>
      <p:sp>
        <p:nvSpPr>
          <p:cNvPr id="15" name="Platshållare för bildnummer 8">
            <a:extLst>
              <a:ext uri="{FF2B5EF4-FFF2-40B4-BE49-F238E27FC236}">
                <a16:creationId xmlns:a16="http://schemas.microsoft.com/office/drawing/2014/main" id="{59280108-B344-A606-9B04-D50B0BF0F931}"/>
              </a:ext>
            </a:extLst>
          </p:cNvPr>
          <p:cNvSpPr txBox="1">
            <a:spLocks/>
          </p:cNvSpPr>
          <p:nvPr userDrawn="1"/>
        </p:nvSpPr>
        <p:spPr>
          <a:xfrm>
            <a:off x="11644823" y="6389761"/>
            <a:ext cx="294736" cy="129756"/>
          </a:xfrm>
          <a:prstGeom prst="rect">
            <a:avLst/>
          </a:prstGeom>
        </p:spPr>
        <p:txBody>
          <a:bodyPr vert="horz" lIns="0" tIns="0" rIns="0" bIns="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tx1"/>
                </a:solidFill>
                <a:effectLst/>
                <a:uFillTx/>
                <a:latin typeface="+mn-lt"/>
                <a:ea typeface="+mn-ea"/>
                <a:cs typeface="+mn-cs"/>
                <a:sym typeface="Montserrat-Regular"/>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9pPr>
          </a:lstStyle>
          <a:p>
            <a:pPr algn="r"/>
            <a:fld id="{4443251C-1467-48DD-995C-EA1BC982FE46}" type="slidenum">
              <a:rPr lang="sv-SE" smtClean="0"/>
              <a:pPr algn="r"/>
              <a:t>‹#›</a:t>
            </a:fld>
            <a:endParaRPr lang="sv-SE" dirty="0"/>
          </a:p>
        </p:txBody>
      </p:sp>
      <p:sp>
        <p:nvSpPr>
          <p:cNvPr id="16" name="textruta 15">
            <a:extLst>
              <a:ext uri="{FF2B5EF4-FFF2-40B4-BE49-F238E27FC236}">
                <a16:creationId xmlns:a16="http://schemas.microsoft.com/office/drawing/2014/main" id="{9E46E093-FE45-0AA2-3022-1DB5ED477F93}"/>
              </a:ext>
            </a:extLst>
          </p:cNvPr>
          <p:cNvSpPr txBox="1"/>
          <p:nvPr userDrawn="1"/>
        </p:nvSpPr>
        <p:spPr>
          <a:xfrm>
            <a:off x="8037443" y="6361043"/>
            <a:ext cx="3617843" cy="307777"/>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lang="sv-SE" sz="700" b="1" dirty="0">
                <a:effectLst/>
                <a:latin typeface="Montserrat" pitchFamily="2" charset="77"/>
              </a:rPr>
              <a:t>BOOSTING BIODIVERSITY </a:t>
            </a:r>
            <a:r>
              <a:rPr lang="sv-SE" sz="700" dirty="0">
                <a:effectLst/>
                <a:latin typeface="Montserrat" pitchFamily="2" charset="77"/>
              </a:rPr>
              <a:t>– an investment </a:t>
            </a:r>
            <a:r>
              <a:rPr lang="sv-SE" sz="700" dirty="0" err="1">
                <a:effectLst/>
                <a:latin typeface="Montserrat" pitchFamily="2" charset="77"/>
              </a:rPr>
              <a:t>opportunity</a:t>
            </a:r>
            <a:r>
              <a:rPr lang="sv-SE" sz="700" dirty="0">
                <a:effectLst/>
                <a:latin typeface="Montserrat" pitchFamily="2" charset="77"/>
              </a:rPr>
              <a:t>. </a:t>
            </a:r>
          </a:p>
          <a:p>
            <a:pPr algn="r"/>
            <a:endParaRPr lang="sv-SE" sz="700" dirty="0">
              <a:latin typeface="Montserrat" pitchFamily="2" charset="77"/>
            </a:endParaRPr>
          </a:p>
        </p:txBody>
      </p:sp>
      <p:pic>
        <p:nvPicPr>
          <p:cNvPr id="17" name="Bildobjekt 16" descr="En bild som visar Teckensnitt, Grafik, text, skärmbild&#10;&#10;Automatiskt genererad beskrivning">
            <a:extLst>
              <a:ext uri="{FF2B5EF4-FFF2-40B4-BE49-F238E27FC236}">
                <a16:creationId xmlns:a16="http://schemas.microsoft.com/office/drawing/2014/main" id="{740BB9D9-870E-E3AC-180B-0965176BA32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41616" y="268356"/>
            <a:ext cx="885341" cy="231223"/>
          </a:xfrm>
          <a:prstGeom prst="rect">
            <a:avLst/>
          </a:prstGeom>
        </p:spPr>
      </p:pic>
      <p:sp>
        <p:nvSpPr>
          <p:cNvPr id="23" name="Platshållare för text 21">
            <a:extLst>
              <a:ext uri="{FF2B5EF4-FFF2-40B4-BE49-F238E27FC236}">
                <a16:creationId xmlns:a16="http://schemas.microsoft.com/office/drawing/2014/main" id="{BF914D0B-2D81-78E2-7F9D-10BE5B11A906}"/>
              </a:ext>
            </a:extLst>
          </p:cNvPr>
          <p:cNvSpPr>
            <a:spLocks noGrp="1"/>
          </p:cNvSpPr>
          <p:nvPr>
            <p:ph type="body" sz="quarter" idx="13" hasCustomPrompt="1"/>
          </p:nvPr>
        </p:nvSpPr>
        <p:spPr>
          <a:xfrm>
            <a:off x="695325" y="6381594"/>
            <a:ext cx="4459288" cy="360362"/>
          </a:xfrm>
        </p:spPr>
        <p:txBody>
          <a:bodyPr/>
          <a:lstStyle>
            <a:lvl1pPr marL="0" indent="0">
              <a:buNone/>
              <a:defRPr sz="700"/>
            </a:lvl1pPr>
          </a:lstStyle>
          <a:p>
            <a:pPr lvl="0"/>
            <a:r>
              <a:rPr lang="sv-SE" dirty="0"/>
              <a:t>Notes</a:t>
            </a:r>
          </a:p>
        </p:txBody>
      </p:sp>
      <p:sp>
        <p:nvSpPr>
          <p:cNvPr id="27" name="Platshållare för text 26">
            <a:extLst>
              <a:ext uri="{FF2B5EF4-FFF2-40B4-BE49-F238E27FC236}">
                <a16:creationId xmlns:a16="http://schemas.microsoft.com/office/drawing/2014/main" id="{ECBB30EE-8194-9D2A-2D6D-CE2C83B946CA}"/>
              </a:ext>
            </a:extLst>
          </p:cNvPr>
          <p:cNvSpPr>
            <a:spLocks noGrp="1"/>
          </p:cNvSpPr>
          <p:nvPr>
            <p:ph type="body" sz="quarter" idx="16" hasCustomPrompt="1"/>
          </p:nvPr>
        </p:nvSpPr>
        <p:spPr>
          <a:xfrm>
            <a:off x="879215" y="3525384"/>
            <a:ext cx="2407996" cy="344487"/>
          </a:xfrm>
        </p:spPr>
        <p:txBody>
          <a:bodyPr/>
          <a:lstStyle>
            <a:lvl1pPr marL="0" indent="0">
              <a:buNone/>
              <a:defRPr sz="1400" b="1"/>
            </a:lvl1pPr>
            <a:lvl2pPr marL="180000" indent="0">
              <a:buNone/>
              <a:defRPr/>
            </a:lvl2pPr>
            <a:lvl3pPr marL="360000" indent="0">
              <a:buNone/>
              <a:defRPr/>
            </a:lvl3pPr>
            <a:lvl4pPr marL="540000" indent="0">
              <a:buNone/>
              <a:defRPr/>
            </a:lvl4pPr>
            <a:lvl5pPr marL="720000" indent="0">
              <a:buNone/>
              <a:defRPr/>
            </a:lvl5pPr>
          </a:lstStyle>
          <a:p>
            <a:pPr lvl="0"/>
            <a:r>
              <a:rPr lang="sv-SE" dirty="0"/>
              <a:t>Body copy</a:t>
            </a:r>
          </a:p>
        </p:txBody>
      </p:sp>
      <p:sp>
        <p:nvSpPr>
          <p:cNvPr id="28" name="Platshållare för text 26">
            <a:extLst>
              <a:ext uri="{FF2B5EF4-FFF2-40B4-BE49-F238E27FC236}">
                <a16:creationId xmlns:a16="http://schemas.microsoft.com/office/drawing/2014/main" id="{266ECFDC-8B9D-FC0E-09C4-9B26951A2314}"/>
              </a:ext>
            </a:extLst>
          </p:cNvPr>
          <p:cNvSpPr>
            <a:spLocks noGrp="1"/>
          </p:cNvSpPr>
          <p:nvPr>
            <p:ph type="body" sz="quarter" idx="17" hasCustomPrompt="1"/>
          </p:nvPr>
        </p:nvSpPr>
        <p:spPr>
          <a:xfrm>
            <a:off x="3763701" y="3525384"/>
            <a:ext cx="2394031" cy="344487"/>
          </a:xfrm>
        </p:spPr>
        <p:txBody>
          <a:bodyPr/>
          <a:lstStyle>
            <a:lvl1pPr marL="0" indent="0">
              <a:buNone/>
              <a:defRPr sz="1400" b="1"/>
            </a:lvl1pPr>
            <a:lvl2pPr marL="180000" indent="0">
              <a:buNone/>
              <a:defRPr/>
            </a:lvl2pPr>
            <a:lvl3pPr marL="360000" indent="0">
              <a:buNone/>
              <a:defRPr/>
            </a:lvl3pPr>
            <a:lvl4pPr marL="540000" indent="0">
              <a:buNone/>
              <a:defRPr/>
            </a:lvl4pPr>
            <a:lvl5pPr marL="720000" indent="0">
              <a:buNone/>
              <a:defRPr/>
            </a:lvl5pPr>
          </a:lstStyle>
          <a:p>
            <a:pPr lvl="0"/>
            <a:r>
              <a:rPr lang="sv-SE" dirty="0"/>
              <a:t>Body copy</a:t>
            </a:r>
          </a:p>
        </p:txBody>
      </p:sp>
      <p:sp>
        <p:nvSpPr>
          <p:cNvPr id="29" name="Platshållare för text 26">
            <a:extLst>
              <a:ext uri="{FF2B5EF4-FFF2-40B4-BE49-F238E27FC236}">
                <a16:creationId xmlns:a16="http://schemas.microsoft.com/office/drawing/2014/main" id="{283B7362-823D-3FB4-9459-C3B3B69EDAC2}"/>
              </a:ext>
            </a:extLst>
          </p:cNvPr>
          <p:cNvSpPr>
            <a:spLocks noGrp="1"/>
          </p:cNvSpPr>
          <p:nvPr>
            <p:ph type="body" sz="quarter" idx="18" hasCustomPrompt="1"/>
          </p:nvPr>
        </p:nvSpPr>
        <p:spPr>
          <a:xfrm>
            <a:off x="6601428" y="3525384"/>
            <a:ext cx="2415249" cy="344487"/>
          </a:xfrm>
        </p:spPr>
        <p:txBody>
          <a:bodyPr/>
          <a:lstStyle>
            <a:lvl1pPr marL="0" indent="0">
              <a:buNone/>
              <a:defRPr sz="1400" b="1"/>
            </a:lvl1pPr>
            <a:lvl2pPr marL="180000" indent="0">
              <a:buNone/>
              <a:defRPr/>
            </a:lvl2pPr>
            <a:lvl3pPr marL="360000" indent="0">
              <a:buNone/>
              <a:defRPr/>
            </a:lvl3pPr>
            <a:lvl4pPr marL="540000" indent="0">
              <a:buNone/>
              <a:defRPr/>
            </a:lvl4pPr>
            <a:lvl5pPr marL="720000" indent="0">
              <a:buNone/>
              <a:defRPr/>
            </a:lvl5pPr>
          </a:lstStyle>
          <a:p>
            <a:pPr lvl="0"/>
            <a:r>
              <a:rPr lang="sv-SE" dirty="0"/>
              <a:t>Body copy</a:t>
            </a:r>
          </a:p>
        </p:txBody>
      </p:sp>
      <p:sp>
        <p:nvSpPr>
          <p:cNvPr id="31" name="Platshållare för bild 30">
            <a:extLst>
              <a:ext uri="{FF2B5EF4-FFF2-40B4-BE49-F238E27FC236}">
                <a16:creationId xmlns:a16="http://schemas.microsoft.com/office/drawing/2014/main" id="{9C0E5D5E-C070-353B-B6B7-0608A08849BD}"/>
              </a:ext>
            </a:extLst>
          </p:cNvPr>
          <p:cNvSpPr>
            <a:spLocks noGrp="1"/>
          </p:cNvSpPr>
          <p:nvPr>
            <p:ph type="pic" sz="quarter" idx="19"/>
          </p:nvPr>
        </p:nvSpPr>
        <p:spPr>
          <a:xfrm>
            <a:off x="695325" y="1592263"/>
            <a:ext cx="2695573" cy="938666"/>
          </a:xfrm>
        </p:spPr>
        <p:txBody>
          <a:bodyPr/>
          <a:lstStyle>
            <a:lvl1pPr marL="0" indent="0">
              <a:buNone/>
              <a:defRPr/>
            </a:lvl1pPr>
          </a:lstStyle>
          <a:p>
            <a:endParaRPr lang="sv-SE" dirty="0"/>
          </a:p>
        </p:txBody>
      </p:sp>
      <p:sp>
        <p:nvSpPr>
          <p:cNvPr id="32" name="Platshållare för bild 30">
            <a:extLst>
              <a:ext uri="{FF2B5EF4-FFF2-40B4-BE49-F238E27FC236}">
                <a16:creationId xmlns:a16="http://schemas.microsoft.com/office/drawing/2014/main" id="{DAFC963C-78D6-8CD3-2C02-8D9B6FC0B984}"/>
              </a:ext>
            </a:extLst>
          </p:cNvPr>
          <p:cNvSpPr>
            <a:spLocks noGrp="1"/>
          </p:cNvSpPr>
          <p:nvPr>
            <p:ph type="pic" sz="quarter" idx="20"/>
          </p:nvPr>
        </p:nvSpPr>
        <p:spPr>
          <a:xfrm>
            <a:off x="3594478" y="1592263"/>
            <a:ext cx="2695573" cy="938666"/>
          </a:xfrm>
        </p:spPr>
        <p:txBody>
          <a:bodyPr/>
          <a:lstStyle>
            <a:lvl1pPr marL="0" indent="0">
              <a:buNone/>
              <a:defRPr/>
            </a:lvl1pPr>
          </a:lstStyle>
          <a:p>
            <a:endParaRPr lang="sv-SE" dirty="0"/>
          </a:p>
        </p:txBody>
      </p:sp>
      <p:sp>
        <p:nvSpPr>
          <p:cNvPr id="33" name="Platshållare för bild 30">
            <a:extLst>
              <a:ext uri="{FF2B5EF4-FFF2-40B4-BE49-F238E27FC236}">
                <a16:creationId xmlns:a16="http://schemas.microsoft.com/office/drawing/2014/main" id="{E5969FDE-DF06-6E6A-E7A8-E9F773564C29}"/>
              </a:ext>
            </a:extLst>
          </p:cNvPr>
          <p:cNvSpPr>
            <a:spLocks noGrp="1"/>
          </p:cNvSpPr>
          <p:nvPr>
            <p:ph type="pic" sz="quarter" idx="21"/>
          </p:nvPr>
        </p:nvSpPr>
        <p:spPr>
          <a:xfrm>
            <a:off x="6448428" y="1592263"/>
            <a:ext cx="2695573" cy="938666"/>
          </a:xfrm>
        </p:spPr>
        <p:txBody>
          <a:bodyPr/>
          <a:lstStyle>
            <a:lvl1pPr marL="0" indent="0">
              <a:buNone/>
              <a:defRPr/>
            </a:lvl1pPr>
          </a:lstStyle>
          <a:p>
            <a:endParaRPr lang="sv-SE" dirty="0"/>
          </a:p>
        </p:txBody>
      </p:sp>
      <p:sp>
        <p:nvSpPr>
          <p:cNvPr id="35" name="Platshållare för text 34">
            <a:extLst>
              <a:ext uri="{FF2B5EF4-FFF2-40B4-BE49-F238E27FC236}">
                <a16:creationId xmlns:a16="http://schemas.microsoft.com/office/drawing/2014/main" id="{6AF57C6C-D184-98AC-1D10-572842354E0B}"/>
              </a:ext>
            </a:extLst>
          </p:cNvPr>
          <p:cNvSpPr>
            <a:spLocks noGrp="1"/>
          </p:cNvSpPr>
          <p:nvPr>
            <p:ph type="body" sz="quarter" idx="22" hasCustomPrompt="1"/>
          </p:nvPr>
        </p:nvSpPr>
        <p:spPr>
          <a:xfrm>
            <a:off x="784535" y="2581440"/>
            <a:ext cx="818633" cy="662008"/>
          </a:xfrm>
        </p:spPr>
        <p:txBody>
          <a:bodyPr/>
          <a:lstStyle>
            <a:lvl1pPr marL="0" indent="0">
              <a:buNone/>
              <a:defRPr sz="4500" b="1">
                <a:solidFill>
                  <a:schemeClr val="bg1"/>
                </a:solidFill>
              </a:defRPr>
            </a:lvl1pPr>
            <a:lvl2pPr marL="180000" indent="0">
              <a:buNone/>
              <a:defRPr sz="4500"/>
            </a:lvl2pPr>
            <a:lvl3pPr marL="360000" indent="0">
              <a:buNone/>
              <a:defRPr sz="4500"/>
            </a:lvl3pPr>
            <a:lvl4pPr marL="540000" indent="0">
              <a:buNone/>
              <a:defRPr sz="4500"/>
            </a:lvl4pPr>
            <a:lvl5pPr marL="720000" indent="0">
              <a:buNone/>
              <a:defRPr sz="4500"/>
            </a:lvl5pPr>
          </a:lstStyle>
          <a:p>
            <a:pPr lvl="0"/>
            <a:r>
              <a:rPr lang="sv-SE" dirty="0"/>
              <a:t>01</a:t>
            </a:r>
          </a:p>
        </p:txBody>
      </p:sp>
      <p:sp>
        <p:nvSpPr>
          <p:cNvPr id="36" name="Platshållare för text 34">
            <a:extLst>
              <a:ext uri="{FF2B5EF4-FFF2-40B4-BE49-F238E27FC236}">
                <a16:creationId xmlns:a16="http://schemas.microsoft.com/office/drawing/2014/main" id="{A340DADD-B645-931C-ADD1-73452E73C38F}"/>
              </a:ext>
            </a:extLst>
          </p:cNvPr>
          <p:cNvSpPr>
            <a:spLocks noGrp="1"/>
          </p:cNvSpPr>
          <p:nvPr>
            <p:ph type="body" sz="quarter" idx="23" hasCustomPrompt="1"/>
          </p:nvPr>
        </p:nvSpPr>
        <p:spPr>
          <a:xfrm>
            <a:off x="3692324" y="2581440"/>
            <a:ext cx="818633" cy="662008"/>
          </a:xfrm>
        </p:spPr>
        <p:txBody>
          <a:bodyPr/>
          <a:lstStyle>
            <a:lvl1pPr marL="0" indent="0">
              <a:buNone/>
              <a:defRPr sz="4500" b="1">
                <a:solidFill>
                  <a:schemeClr val="bg1"/>
                </a:solidFill>
              </a:defRPr>
            </a:lvl1pPr>
            <a:lvl2pPr marL="180000" indent="0">
              <a:buNone/>
              <a:defRPr sz="4500"/>
            </a:lvl2pPr>
            <a:lvl3pPr marL="360000" indent="0">
              <a:buNone/>
              <a:defRPr sz="4500"/>
            </a:lvl3pPr>
            <a:lvl4pPr marL="540000" indent="0">
              <a:buNone/>
              <a:defRPr sz="4500"/>
            </a:lvl4pPr>
            <a:lvl5pPr marL="720000" indent="0">
              <a:buNone/>
              <a:defRPr sz="4500"/>
            </a:lvl5pPr>
          </a:lstStyle>
          <a:p>
            <a:pPr lvl="0"/>
            <a:r>
              <a:rPr lang="sv-SE" dirty="0"/>
              <a:t>02</a:t>
            </a:r>
          </a:p>
        </p:txBody>
      </p:sp>
      <p:sp>
        <p:nvSpPr>
          <p:cNvPr id="37" name="Platshållare för text 34">
            <a:extLst>
              <a:ext uri="{FF2B5EF4-FFF2-40B4-BE49-F238E27FC236}">
                <a16:creationId xmlns:a16="http://schemas.microsoft.com/office/drawing/2014/main" id="{EF2CF21A-B232-CA1D-988A-9D8B88023969}"/>
              </a:ext>
            </a:extLst>
          </p:cNvPr>
          <p:cNvSpPr>
            <a:spLocks noGrp="1"/>
          </p:cNvSpPr>
          <p:nvPr>
            <p:ph type="body" sz="quarter" idx="24" hasCustomPrompt="1"/>
          </p:nvPr>
        </p:nvSpPr>
        <p:spPr>
          <a:xfrm>
            <a:off x="6530051" y="2581440"/>
            <a:ext cx="818633" cy="662008"/>
          </a:xfrm>
        </p:spPr>
        <p:txBody>
          <a:bodyPr/>
          <a:lstStyle>
            <a:lvl1pPr marL="0" indent="0">
              <a:buNone/>
              <a:defRPr sz="4500" b="1">
                <a:solidFill>
                  <a:schemeClr val="bg1"/>
                </a:solidFill>
              </a:defRPr>
            </a:lvl1pPr>
            <a:lvl2pPr marL="180000" indent="0">
              <a:buNone/>
              <a:defRPr sz="4500"/>
            </a:lvl2pPr>
            <a:lvl3pPr marL="360000" indent="0">
              <a:buNone/>
              <a:defRPr sz="4500"/>
            </a:lvl3pPr>
            <a:lvl4pPr marL="540000" indent="0">
              <a:buNone/>
              <a:defRPr sz="4500"/>
            </a:lvl4pPr>
            <a:lvl5pPr marL="720000" indent="0">
              <a:buNone/>
              <a:defRPr sz="4500"/>
            </a:lvl5pPr>
          </a:lstStyle>
          <a:p>
            <a:pPr lvl="0"/>
            <a:r>
              <a:rPr lang="sv-SE" dirty="0"/>
              <a:t>03</a:t>
            </a:r>
          </a:p>
        </p:txBody>
      </p:sp>
      <p:cxnSp>
        <p:nvCxnSpPr>
          <p:cNvPr id="3" name="Rak 2">
            <a:extLst>
              <a:ext uri="{FF2B5EF4-FFF2-40B4-BE49-F238E27FC236}">
                <a16:creationId xmlns:a16="http://schemas.microsoft.com/office/drawing/2014/main" id="{D51CD7AF-D542-B67B-3BFA-E8510CA5EEF6}"/>
              </a:ext>
            </a:extLst>
          </p:cNvPr>
          <p:cNvCxnSpPr/>
          <p:nvPr userDrawn="1"/>
        </p:nvCxnSpPr>
        <p:spPr>
          <a:xfrm flipH="1">
            <a:off x="682906" y="6134582"/>
            <a:ext cx="112621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Platshållare för text 26">
            <a:extLst>
              <a:ext uri="{FF2B5EF4-FFF2-40B4-BE49-F238E27FC236}">
                <a16:creationId xmlns:a16="http://schemas.microsoft.com/office/drawing/2014/main" id="{332C9C1D-890F-0C6B-35BE-59298A14498A}"/>
              </a:ext>
            </a:extLst>
          </p:cNvPr>
          <p:cNvSpPr>
            <a:spLocks noGrp="1"/>
          </p:cNvSpPr>
          <p:nvPr>
            <p:ph type="body" sz="quarter" idx="28" hasCustomPrompt="1"/>
          </p:nvPr>
        </p:nvSpPr>
        <p:spPr>
          <a:xfrm>
            <a:off x="9372599" y="3525384"/>
            <a:ext cx="2468301" cy="344487"/>
          </a:xfrm>
        </p:spPr>
        <p:txBody>
          <a:bodyPr/>
          <a:lstStyle>
            <a:lvl1pPr marL="0" indent="0">
              <a:buNone/>
              <a:defRPr sz="1400" b="1"/>
            </a:lvl1pPr>
            <a:lvl2pPr marL="180000" indent="0">
              <a:buNone/>
              <a:defRPr/>
            </a:lvl2pPr>
            <a:lvl3pPr marL="360000" indent="0">
              <a:buNone/>
              <a:defRPr/>
            </a:lvl3pPr>
            <a:lvl4pPr marL="540000" indent="0">
              <a:buNone/>
              <a:defRPr/>
            </a:lvl4pPr>
            <a:lvl5pPr marL="720000" indent="0">
              <a:buNone/>
              <a:defRPr/>
            </a:lvl5pPr>
          </a:lstStyle>
          <a:p>
            <a:pPr lvl="0"/>
            <a:r>
              <a:rPr lang="sv-SE" dirty="0"/>
              <a:t>Body copy</a:t>
            </a:r>
          </a:p>
        </p:txBody>
      </p:sp>
      <p:sp>
        <p:nvSpPr>
          <p:cNvPr id="22" name="Platshållare för text 34">
            <a:extLst>
              <a:ext uri="{FF2B5EF4-FFF2-40B4-BE49-F238E27FC236}">
                <a16:creationId xmlns:a16="http://schemas.microsoft.com/office/drawing/2014/main" id="{466B9B6A-37F8-F8AF-7864-56ECDD5EF080}"/>
              </a:ext>
            </a:extLst>
          </p:cNvPr>
          <p:cNvSpPr>
            <a:spLocks noGrp="1"/>
          </p:cNvSpPr>
          <p:nvPr>
            <p:ph type="body" sz="quarter" idx="29" hasCustomPrompt="1"/>
          </p:nvPr>
        </p:nvSpPr>
        <p:spPr>
          <a:xfrm>
            <a:off x="9354275" y="2581440"/>
            <a:ext cx="818633" cy="662008"/>
          </a:xfrm>
        </p:spPr>
        <p:txBody>
          <a:bodyPr/>
          <a:lstStyle>
            <a:lvl1pPr marL="0" indent="0">
              <a:buNone/>
              <a:defRPr sz="4500" b="1">
                <a:solidFill>
                  <a:schemeClr val="bg1"/>
                </a:solidFill>
              </a:defRPr>
            </a:lvl1pPr>
            <a:lvl2pPr marL="180000" indent="0">
              <a:buNone/>
              <a:defRPr sz="4500"/>
            </a:lvl2pPr>
            <a:lvl3pPr marL="360000" indent="0">
              <a:buNone/>
              <a:defRPr sz="4500"/>
            </a:lvl3pPr>
            <a:lvl4pPr marL="540000" indent="0">
              <a:buNone/>
              <a:defRPr sz="4500"/>
            </a:lvl4pPr>
            <a:lvl5pPr marL="720000" indent="0">
              <a:buNone/>
              <a:defRPr sz="4500"/>
            </a:lvl5pPr>
          </a:lstStyle>
          <a:p>
            <a:pPr lvl="0"/>
            <a:r>
              <a:rPr lang="sv-SE" dirty="0"/>
              <a:t>04</a:t>
            </a:r>
          </a:p>
        </p:txBody>
      </p:sp>
      <p:sp>
        <p:nvSpPr>
          <p:cNvPr id="25" name="Platshållare för bild 30">
            <a:extLst>
              <a:ext uri="{FF2B5EF4-FFF2-40B4-BE49-F238E27FC236}">
                <a16:creationId xmlns:a16="http://schemas.microsoft.com/office/drawing/2014/main" id="{B3AA4A86-ACDB-426A-D148-FBFBB1DAFBE4}"/>
              </a:ext>
            </a:extLst>
          </p:cNvPr>
          <p:cNvSpPr>
            <a:spLocks noGrp="1"/>
          </p:cNvSpPr>
          <p:nvPr>
            <p:ph type="pic" sz="quarter" idx="31"/>
          </p:nvPr>
        </p:nvSpPr>
        <p:spPr>
          <a:xfrm>
            <a:off x="9273250" y="1592263"/>
            <a:ext cx="2695573" cy="938666"/>
          </a:xfrm>
        </p:spPr>
        <p:txBody>
          <a:bodyPr/>
          <a:lstStyle>
            <a:lvl1pPr marL="0" indent="0">
              <a:buNone/>
              <a:defRPr/>
            </a:lvl1pPr>
          </a:lstStyle>
          <a:p>
            <a:endParaRPr lang="sv-SE" dirty="0"/>
          </a:p>
        </p:txBody>
      </p:sp>
      <p:sp>
        <p:nvSpPr>
          <p:cNvPr id="45" name="Platshållare för text 44">
            <a:extLst>
              <a:ext uri="{FF2B5EF4-FFF2-40B4-BE49-F238E27FC236}">
                <a16:creationId xmlns:a16="http://schemas.microsoft.com/office/drawing/2014/main" id="{F2CCCB8C-0F0C-E99D-798A-F81B35572741}"/>
              </a:ext>
            </a:extLst>
          </p:cNvPr>
          <p:cNvSpPr>
            <a:spLocks noGrp="1"/>
          </p:cNvSpPr>
          <p:nvPr>
            <p:ph type="body" sz="quarter" idx="32" hasCustomPrompt="1"/>
          </p:nvPr>
        </p:nvSpPr>
        <p:spPr>
          <a:xfrm>
            <a:off x="849313" y="3950834"/>
            <a:ext cx="2400300" cy="2107066"/>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sv-SE" dirty="0"/>
              <a:t>Body copy</a:t>
            </a:r>
          </a:p>
        </p:txBody>
      </p:sp>
      <p:sp>
        <p:nvSpPr>
          <p:cNvPr id="46" name="Platshållare för text 44">
            <a:extLst>
              <a:ext uri="{FF2B5EF4-FFF2-40B4-BE49-F238E27FC236}">
                <a16:creationId xmlns:a16="http://schemas.microsoft.com/office/drawing/2014/main" id="{167C9C6C-DD8A-D284-75E0-4D151CC0168C}"/>
              </a:ext>
            </a:extLst>
          </p:cNvPr>
          <p:cNvSpPr>
            <a:spLocks noGrp="1"/>
          </p:cNvSpPr>
          <p:nvPr>
            <p:ph type="body" sz="quarter" idx="33" hasCustomPrompt="1"/>
          </p:nvPr>
        </p:nvSpPr>
        <p:spPr>
          <a:xfrm>
            <a:off x="3782787" y="3950834"/>
            <a:ext cx="2400300" cy="2107066"/>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sv-SE" dirty="0"/>
              <a:t>Body copy</a:t>
            </a:r>
          </a:p>
        </p:txBody>
      </p:sp>
      <p:sp>
        <p:nvSpPr>
          <p:cNvPr id="47" name="Platshållare för text 44">
            <a:extLst>
              <a:ext uri="{FF2B5EF4-FFF2-40B4-BE49-F238E27FC236}">
                <a16:creationId xmlns:a16="http://schemas.microsoft.com/office/drawing/2014/main" id="{0979BBBF-A13C-5399-EC7A-71BBD8B5B19D}"/>
              </a:ext>
            </a:extLst>
          </p:cNvPr>
          <p:cNvSpPr>
            <a:spLocks noGrp="1"/>
          </p:cNvSpPr>
          <p:nvPr>
            <p:ph type="body" sz="quarter" idx="34" hasCustomPrompt="1"/>
          </p:nvPr>
        </p:nvSpPr>
        <p:spPr>
          <a:xfrm>
            <a:off x="6634845" y="3950834"/>
            <a:ext cx="2400300" cy="2107066"/>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sv-SE" dirty="0"/>
              <a:t>Body copy</a:t>
            </a:r>
          </a:p>
        </p:txBody>
      </p:sp>
      <p:sp>
        <p:nvSpPr>
          <p:cNvPr id="48" name="Platshållare för text 44">
            <a:extLst>
              <a:ext uri="{FF2B5EF4-FFF2-40B4-BE49-F238E27FC236}">
                <a16:creationId xmlns:a16="http://schemas.microsoft.com/office/drawing/2014/main" id="{D4A04D55-C24D-FA28-07B7-53D7E3ACA7E5}"/>
              </a:ext>
            </a:extLst>
          </p:cNvPr>
          <p:cNvSpPr>
            <a:spLocks noGrp="1"/>
          </p:cNvSpPr>
          <p:nvPr>
            <p:ph type="body" sz="quarter" idx="35" hasCustomPrompt="1"/>
          </p:nvPr>
        </p:nvSpPr>
        <p:spPr>
          <a:xfrm>
            <a:off x="9372600" y="3950834"/>
            <a:ext cx="2400300" cy="2107066"/>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sv-SE" dirty="0"/>
              <a:t>Body copy</a:t>
            </a:r>
          </a:p>
        </p:txBody>
      </p:sp>
    </p:spTree>
    <p:extLst>
      <p:ext uri="{BB962C8B-B14F-4D97-AF65-F5344CB8AC3E}">
        <p14:creationId xmlns:p14="http://schemas.microsoft.com/office/powerpoint/2010/main" val="667831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rt Green">
    <p:bg>
      <p:bgPr>
        <a:solidFill>
          <a:schemeClr val="accent1"/>
        </a:solidFill>
        <a:effectLst/>
      </p:bgPr>
    </p:bg>
    <p:spTree>
      <p:nvGrpSpPr>
        <p:cNvPr id="1" name=""/>
        <p:cNvGrpSpPr/>
        <p:nvPr/>
      </p:nvGrpSpPr>
      <p:grpSpPr>
        <a:xfrm>
          <a:off x="0" y="0"/>
          <a:ext cx="0" cy="0"/>
          <a:chOff x="0" y="0"/>
          <a:chExt cx="0" cy="0"/>
        </a:xfrm>
      </p:grpSpPr>
      <p:pic>
        <p:nvPicPr>
          <p:cNvPr id="16" name="Bildobjekt 15" descr="En bild som visar insekt, Makrofotografi, leddjur, skadedjur&#10;&#10;Automatiskt genererad beskrivning">
            <a:extLst>
              <a:ext uri="{FF2B5EF4-FFF2-40B4-BE49-F238E27FC236}">
                <a16:creationId xmlns:a16="http://schemas.microsoft.com/office/drawing/2014/main" id="{29653F3D-2DEF-7CBA-47E5-F65978E41E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5066" y="-1"/>
            <a:ext cx="12016934" cy="6858001"/>
          </a:xfrm>
          <a:prstGeom prst="rect">
            <a:avLst/>
          </a:prstGeom>
        </p:spPr>
      </p:pic>
      <p:sp>
        <p:nvSpPr>
          <p:cNvPr id="2" name="Rubrik 1">
            <a:extLst>
              <a:ext uri="{FF2B5EF4-FFF2-40B4-BE49-F238E27FC236}">
                <a16:creationId xmlns:a16="http://schemas.microsoft.com/office/drawing/2014/main" id="{175A1EC1-E046-4510-ADAB-D0A83C62321D}"/>
              </a:ext>
            </a:extLst>
          </p:cNvPr>
          <p:cNvSpPr>
            <a:spLocks noGrp="1"/>
          </p:cNvSpPr>
          <p:nvPr>
            <p:ph type="ctrTitle"/>
          </p:nvPr>
        </p:nvSpPr>
        <p:spPr>
          <a:xfrm>
            <a:off x="695326" y="3429000"/>
            <a:ext cx="8058150" cy="1285824"/>
          </a:xfrm>
        </p:spPr>
        <p:txBody>
          <a:bodyPr anchor="b"/>
          <a:lstStyle>
            <a:lvl1pPr algn="l">
              <a:defRPr sz="3800"/>
            </a:lvl1pPr>
          </a:lstStyle>
          <a:p>
            <a:r>
              <a:rPr lang="sv-SE" dirty="0"/>
              <a:t>Klicka här för att ändra mall för rubrikformat</a:t>
            </a:r>
          </a:p>
        </p:txBody>
      </p:sp>
      <p:sp>
        <p:nvSpPr>
          <p:cNvPr id="3" name="Underrubrik 2">
            <a:extLst>
              <a:ext uri="{FF2B5EF4-FFF2-40B4-BE49-F238E27FC236}">
                <a16:creationId xmlns:a16="http://schemas.microsoft.com/office/drawing/2014/main" id="{F49D91D0-99D5-49E8-A388-A24EAFF16291}"/>
              </a:ext>
            </a:extLst>
          </p:cNvPr>
          <p:cNvSpPr>
            <a:spLocks noGrp="1"/>
          </p:cNvSpPr>
          <p:nvPr>
            <p:ph type="subTitle" idx="1"/>
          </p:nvPr>
        </p:nvSpPr>
        <p:spPr>
          <a:xfrm>
            <a:off x="695326" y="4833938"/>
            <a:ext cx="8058150" cy="1331911"/>
          </a:xfrm>
        </p:spPr>
        <p:txBody>
          <a:bodyPr>
            <a:noAutofit/>
          </a:bodyPr>
          <a:lstStyle>
            <a:lvl1pPr marL="0" indent="0" algn="l">
              <a:lnSpc>
                <a:spcPct val="100000"/>
              </a:lnSpc>
              <a:spcBef>
                <a:spcPts val="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7" name="Platshållare för datum 6">
            <a:extLst>
              <a:ext uri="{FF2B5EF4-FFF2-40B4-BE49-F238E27FC236}">
                <a16:creationId xmlns:a16="http://schemas.microsoft.com/office/drawing/2014/main" id="{6EC543F9-5488-42E2-ACD6-B7BD591AD3BB}"/>
              </a:ext>
            </a:extLst>
          </p:cNvPr>
          <p:cNvSpPr>
            <a:spLocks noGrp="1"/>
          </p:cNvSpPr>
          <p:nvPr>
            <p:ph type="dt" sz="half" idx="10"/>
          </p:nvPr>
        </p:nvSpPr>
        <p:spPr>
          <a:xfrm>
            <a:off x="8753475" y="6595704"/>
            <a:ext cx="2743200" cy="180000"/>
          </a:xfrm>
          <a:prstGeom prst="rect">
            <a:avLst/>
          </a:prstGeom>
        </p:spPr>
        <p:txBody>
          <a:bodyPr/>
          <a:lstStyle/>
          <a:p>
            <a:r>
              <a:rPr lang="sv-SE"/>
              <a:t>Qarlbo Biodiversity</a:t>
            </a:r>
          </a:p>
        </p:txBody>
      </p:sp>
      <p:sp>
        <p:nvSpPr>
          <p:cNvPr id="8" name="Platshållare för sidfot 7">
            <a:extLst>
              <a:ext uri="{FF2B5EF4-FFF2-40B4-BE49-F238E27FC236}">
                <a16:creationId xmlns:a16="http://schemas.microsoft.com/office/drawing/2014/main" id="{3E17356B-54B3-40A9-8B33-83170F476EC7}"/>
              </a:ext>
            </a:extLst>
          </p:cNvPr>
          <p:cNvSpPr>
            <a:spLocks noGrp="1"/>
          </p:cNvSpPr>
          <p:nvPr>
            <p:ph type="ftr" sz="quarter" idx="11"/>
          </p:nvPr>
        </p:nvSpPr>
        <p:spPr>
          <a:xfrm>
            <a:off x="4038600" y="6595704"/>
            <a:ext cx="4114800" cy="180000"/>
          </a:xfrm>
          <a:prstGeom prst="rect">
            <a:avLst/>
          </a:prstGeom>
        </p:spPr>
        <p:txBody>
          <a:bodyPr/>
          <a:lstStyle/>
          <a:p>
            <a:r>
              <a:rPr lang="sv-SE"/>
              <a:t>Strictly confidential</a:t>
            </a:r>
          </a:p>
        </p:txBody>
      </p:sp>
      <p:sp>
        <p:nvSpPr>
          <p:cNvPr id="9" name="Platshållare för bildnummer 8">
            <a:extLst>
              <a:ext uri="{FF2B5EF4-FFF2-40B4-BE49-F238E27FC236}">
                <a16:creationId xmlns:a16="http://schemas.microsoft.com/office/drawing/2014/main" id="{3F76E698-64D9-4A7B-9B56-E1FDD2258C4B}"/>
              </a:ext>
            </a:extLst>
          </p:cNvPr>
          <p:cNvSpPr>
            <a:spLocks noGrp="1"/>
          </p:cNvSpPr>
          <p:nvPr>
            <p:ph type="sldNum" sz="quarter" idx="12"/>
          </p:nvPr>
        </p:nvSpPr>
        <p:spPr>
          <a:xfrm>
            <a:off x="695325" y="6595704"/>
            <a:ext cx="2743200" cy="180000"/>
          </a:xfrm>
          <a:prstGeom prst="rect">
            <a:avLst/>
          </a:prstGeom>
        </p:spPr>
        <p:txBody>
          <a:bodyPr/>
          <a:lstStyle/>
          <a:p>
            <a:fld id="{4443251C-1467-48DD-995C-EA1BC982FE46}" type="slidenum">
              <a:rPr lang="sv-SE" smtClean="0"/>
              <a:t>‹#›</a:t>
            </a:fld>
            <a:endParaRPr lang="sv-SE"/>
          </a:p>
        </p:txBody>
      </p:sp>
      <p:pic>
        <p:nvPicPr>
          <p:cNvPr id="11" name="Picture 10">
            <a:extLst>
              <a:ext uri="{FF2B5EF4-FFF2-40B4-BE49-F238E27FC236}">
                <a16:creationId xmlns:a16="http://schemas.microsoft.com/office/drawing/2014/main" id="{D9EC1CD1-AAA9-DC6B-A939-F5DC67D5C5F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04203" y="671973"/>
            <a:ext cx="2275200" cy="595586"/>
          </a:xfrm>
          <a:prstGeom prst="rect">
            <a:avLst/>
          </a:prstGeom>
        </p:spPr>
      </p:pic>
      <p:pic>
        <p:nvPicPr>
          <p:cNvPr id="4" name="Bildobjekt 3">
            <a:extLst>
              <a:ext uri="{FF2B5EF4-FFF2-40B4-BE49-F238E27FC236}">
                <a16:creationId xmlns:a16="http://schemas.microsoft.com/office/drawing/2014/main" id="{9F3A7AC7-ECEF-7EB7-DB29-346011932F3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pic>
        <p:nvPicPr>
          <p:cNvPr id="6" name="Bildobjekt 5" descr="En bild som visar text, insekt, leddjur, Makrofotografi&#10;&#10;Automatiskt genererad beskrivning">
            <a:extLst>
              <a:ext uri="{FF2B5EF4-FFF2-40B4-BE49-F238E27FC236}">
                <a16:creationId xmlns:a16="http://schemas.microsoft.com/office/drawing/2014/main" id="{9F65E655-997F-AB83-6B8D-8F003C4DDDD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Platshållare för text 11">
            <a:extLst>
              <a:ext uri="{FF2B5EF4-FFF2-40B4-BE49-F238E27FC236}">
                <a16:creationId xmlns:a16="http://schemas.microsoft.com/office/drawing/2014/main" id="{41386437-EC04-5873-13AE-A615EDE74242}"/>
              </a:ext>
            </a:extLst>
          </p:cNvPr>
          <p:cNvSpPr>
            <a:spLocks noGrp="1"/>
          </p:cNvSpPr>
          <p:nvPr>
            <p:ph type="body" sz="quarter" idx="13" hasCustomPrompt="1"/>
          </p:nvPr>
        </p:nvSpPr>
        <p:spPr>
          <a:xfrm>
            <a:off x="695325" y="574358"/>
            <a:ext cx="5008563" cy="1300162"/>
          </a:xfrm>
        </p:spPr>
        <p:txBody>
          <a:bodyPr/>
          <a:lstStyle>
            <a:lvl1pPr marL="0" indent="0">
              <a:buNone/>
              <a:defRPr sz="3600" b="1">
                <a:solidFill>
                  <a:schemeClr val="bg1"/>
                </a:solidFill>
              </a:defRPr>
            </a:lvl1pPr>
          </a:lstStyle>
          <a:p>
            <a:pPr lvl="0"/>
            <a:r>
              <a:rPr lang="sv-SE" dirty="0"/>
              <a:t>FIGHTING</a:t>
            </a:r>
          </a:p>
        </p:txBody>
      </p:sp>
      <p:sp>
        <p:nvSpPr>
          <p:cNvPr id="13" name="Platshållare för text 11">
            <a:extLst>
              <a:ext uri="{FF2B5EF4-FFF2-40B4-BE49-F238E27FC236}">
                <a16:creationId xmlns:a16="http://schemas.microsoft.com/office/drawing/2014/main" id="{27CF825A-39E0-1D69-CFC5-CC32365A6A70}"/>
              </a:ext>
            </a:extLst>
          </p:cNvPr>
          <p:cNvSpPr>
            <a:spLocks noGrp="1"/>
          </p:cNvSpPr>
          <p:nvPr>
            <p:ph type="body" sz="quarter" idx="14" hasCustomPrompt="1"/>
          </p:nvPr>
        </p:nvSpPr>
        <p:spPr>
          <a:xfrm>
            <a:off x="695325" y="1874838"/>
            <a:ext cx="5008563" cy="502602"/>
          </a:xfrm>
        </p:spPr>
        <p:txBody>
          <a:bodyPr/>
          <a:lstStyle>
            <a:lvl1pPr marL="0" indent="0">
              <a:buNone/>
              <a:defRPr sz="2200" b="0">
                <a:solidFill>
                  <a:schemeClr val="bg1"/>
                </a:solidFill>
              </a:defRPr>
            </a:lvl1pPr>
          </a:lstStyle>
          <a:p>
            <a:pPr lvl="0"/>
            <a:r>
              <a:rPr lang="sv-SE" dirty="0" err="1"/>
              <a:t>Subhead</a:t>
            </a:r>
            <a:endParaRPr lang="sv-SE" dirty="0"/>
          </a:p>
        </p:txBody>
      </p:sp>
      <p:sp>
        <p:nvSpPr>
          <p:cNvPr id="14" name="Platshållare för text 11">
            <a:extLst>
              <a:ext uri="{FF2B5EF4-FFF2-40B4-BE49-F238E27FC236}">
                <a16:creationId xmlns:a16="http://schemas.microsoft.com/office/drawing/2014/main" id="{471EEFF9-58FE-06A6-4BDA-AD81EF54BEF3}"/>
              </a:ext>
            </a:extLst>
          </p:cNvPr>
          <p:cNvSpPr>
            <a:spLocks noGrp="1"/>
          </p:cNvSpPr>
          <p:nvPr>
            <p:ph type="body" sz="quarter" idx="15" hasCustomPrompt="1"/>
          </p:nvPr>
        </p:nvSpPr>
        <p:spPr>
          <a:xfrm>
            <a:off x="695325" y="2419350"/>
            <a:ext cx="5008563" cy="2305050"/>
          </a:xfrm>
        </p:spPr>
        <p:txBody>
          <a:bodyPr/>
          <a:lstStyle>
            <a:lvl1pPr marL="0" indent="0">
              <a:buNone/>
              <a:defRPr sz="1300" b="0">
                <a:solidFill>
                  <a:schemeClr val="bg1"/>
                </a:solidFill>
              </a:defRPr>
            </a:lvl1pPr>
          </a:lstStyle>
          <a:p>
            <a:pPr lvl="0"/>
            <a:r>
              <a:rPr lang="sv-SE" dirty="0"/>
              <a:t>Bodycopy</a:t>
            </a:r>
          </a:p>
        </p:txBody>
      </p:sp>
    </p:spTree>
    <p:extLst>
      <p:ext uri="{BB962C8B-B14F-4D97-AF65-F5344CB8AC3E}">
        <p14:creationId xmlns:p14="http://schemas.microsoft.com/office/powerpoint/2010/main" val="1688913636"/>
      </p:ext>
    </p:extLst>
  </p:cSld>
  <p:clrMapOvr>
    <a:masterClrMapping/>
  </p:clrMapOvr>
  <p:extLst>
    <p:ext uri="{DCECCB84-F9BA-43D5-87BE-67443E8EF086}">
      <p15:sldGuideLst xmlns:p15="http://schemas.microsoft.com/office/powerpoint/2012/main">
        <p15:guide id="1" orient="horz" pos="3045">
          <p15:clr>
            <a:srgbClr val="FBAE40"/>
          </p15:clr>
        </p15:guide>
        <p15:guide id="2" orient="horz" pos="297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762A109D-38B5-4495-B55C-E2E6B9BDE940}"/>
              </a:ext>
            </a:extLst>
          </p:cNvPr>
          <p:cNvSpPr>
            <a:spLocks noGrp="1"/>
          </p:cNvSpPr>
          <p:nvPr>
            <p:ph idx="1"/>
          </p:nvPr>
        </p:nvSpPr>
        <p:spPr/>
        <p:txBody>
          <a:bodyPr>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Title 3">
            <a:extLst>
              <a:ext uri="{FF2B5EF4-FFF2-40B4-BE49-F238E27FC236}">
                <a16:creationId xmlns:a16="http://schemas.microsoft.com/office/drawing/2014/main" id="{BCA63409-6AC7-BFD8-D81E-AC0CD3A604C6}"/>
              </a:ext>
            </a:extLst>
          </p:cNvPr>
          <p:cNvSpPr>
            <a:spLocks noGrp="1"/>
          </p:cNvSpPr>
          <p:nvPr>
            <p:ph type="title" hasCustomPrompt="1"/>
          </p:nvPr>
        </p:nvSpPr>
        <p:spPr/>
        <p:txBody>
          <a:bodyPr/>
          <a:lstStyle>
            <a:lvl1pPr>
              <a:defRPr>
                <a:solidFill>
                  <a:srgbClr val="431820"/>
                </a:solidFill>
              </a:defRPr>
            </a:lvl1pPr>
          </a:lstStyle>
          <a:p>
            <a:r>
              <a:rPr lang="en-US" dirty="0"/>
              <a:t>HEADLINE</a:t>
            </a:r>
            <a:endParaRPr lang="sv-SE" dirty="0"/>
          </a:p>
        </p:txBody>
      </p:sp>
      <p:pic>
        <p:nvPicPr>
          <p:cNvPr id="2" name="Bildobjekt 1">
            <a:extLst>
              <a:ext uri="{FF2B5EF4-FFF2-40B4-BE49-F238E27FC236}">
                <a16:creationId xmlns:a16="http://schemas.microsoft.com/office/drawing/2014/main" id="{53E0CB54-0357-216F-43FA-69F9E6AB02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12" name="Platshållare för bildnummer 8">
            <a:extLst>
              <a:ext uri="{FF2B5EF4-FFF2-40B4-BE49-F238E27FC236}">
                <a16:creationId xmlns:a16="http://schemas.microsoft.com/office/drawing/2014/main" id="{64BA05D7-42A5-9C53-EF8B-5F30BC04408F}"/>
              </a:ext>
            </a:extLst>
          </p:cNvPr>
          <p:cNvSpPr txBox="1">
            <a:spLocks/>
          </p:cNvSpPr>
          <p:nvPr userDrawn="1"/>
        </p:nvSpPr>
        <p:spPr>
          <a:xfrm>
            <a:off x="11644823" y="6389761"/>
            <a:ext cx="294736" cy="129756"/>
          </a:xfrm>
          <a:prstGeom prst="rect">
            <a:avLst/>
          </a:prstGeom>
        </p:spPr>
        <p:txBody>
          <a:bodyPr vert="horz" lIns="0" tIns="0" rIns="0" bIns="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tx1"/>
                </a:solidFill>
                <a:effectLst/>
                <a:uFillTx/>
                <a:latin typeface="+mn-lt"/>
                <a:ea typeface="+mn-ea"/>
                <a:cs typeface="+mn-cs"/>
                <a:sym typeface="Montserrat-Regular"/>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9pPr>
          </a:lstStyle>
          <a:p>
            <a:pPr algn="r"/>
            <a:fld id="{4443251C-1467-48DD-995C-EA1BC982FE46}" type="slidenum">
              <a:rPr lang="sv-SE" smtClean="0"/>
              <a:pPr algn="r"/>
              <a:t>‹#›</a:t>
            </a:fld>
            <a:endParaRPr lang="sv-SE" dirty="0"/>
          </a:p>
        </p:txBody>
      </p:sp>
      <p:sp>
        <p:nvSpPr>
          <p:cNvPr id="13" name="textruta 12">
            <a:extLst>
              <a:ext uri="{FF2B5EF4-FFF2-40B4-BE49-F238E27FC236}">
                <a16:creationId xmlns:a16="http://schemas.microsoft.com/office/drawing/2014/main" id="{7B772B3C-7FE2-D545-C209-8495C173B703}"/>
              </a:ext>
            </a:extLst>
          </p:cNvPr>
          <p:cNvSpPr txBox="1"/>
          <p:nvPr userDrawn="1"/>
        </p:nvSpPr>
        <p:spPr>
          <a:xfrm>
            <a:off x="8037443" y="6361043"/>
            <a:ext cx="3617843" cy="307777"/>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lang="sv-SE" sz="700" b="1" dirty="0">
                <a:effectLst/>
                <a:latin typeface="Montserrat" pitchFamily="2" charset="77"/>
              </a:rPr>
              <a:t>BOOSTING BIODIVERSITY </a:t>
            </a:r>
            <a:r>
              <a:rPr lang="sv-SE" sz="700" dirty="0">
                <a:effectLst/>
                <a:latin typeface="Montserrat" pitchFamily="2" charset="77"/>
              </a:rPr>
              <a:t>– an investment </a:t>
            </a:r>
            <a:r>
              <a:rPr lang="sv-SE" sz="700" dirty="0" err="1">
                <a:effectLst/>
                <a:latin typeface="Montserrat" pitchFamily="2" charset="77"/>
              </a:rPr>
              <a:t>opportunity</a:t>
            </a:r>
            <a:r>
              <a:rPr lang="sv-SE" sz="700" dirty="0">
                <a:effectLst/>
                <a:latin typeface="Montserrat" pitchFamily="2" charset="77"/>
              </a:rPr>
              <a:t>. </a:t>
            </a:r>
          </a:p>
          <a:p>
            <a:pPr algn="r"/>
            <a:endParaRPr lang="sv-SE" sz="700" dirty="0">
              <a:latin typeface="Montserrat" pitchFamily="2" charset="77"/>
            </a:endParaRPr>
          </a:p>
        </p:txBody>
      </p:sp>
      <p:pic>
        <p:nvPicPr>
          <p:cNvPr id="14" name="Bildobjekt 13" descr="En bild som visar Teckensnitt, Grafik, text, skärmbild&#10;&#10;Automatiskt genererad beskrivning">
            <a:extLst>
              <a:ext uri="{FF2B5EF4-FFF2-40B4-BE49-F238E27FC236}">
                <a16:creationId xmlns:a16="http://schemas.microsoft.com/office/drawing/2014/main" id="{E4438990-AB08-1974-DA14-906AB90220E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41616" y="268356"/>
            <a:ext cx="885341" cy="231223"/>
          </a:xfrm>
          <a:prstGeom prst="rect">
            <a:avLst/>
          </a:prstGeom>
        </p:spPr>
      </p:pic>
      <p:sp>
        <p:nvSpPr>
          <p:cNvPr id="5" name="Platshållare för text 14">
            <a:extLst>
              <a:ext uri="{FF2B5EF4-FFF2-40B4-BE49-F238E27FC236}">
                <a16:creationId xmlns:a16="http://schemas.microsoft.com/office/drawing/2014/main" id="{DA9F73DC-2465-FE12-C95E-3AC588699EEB}"/>
              </a:ext>
            </a:extLst>
          </p:cNvPr>
          <p:cNvSpPr>
            <a:spLocks noGrp="1"/>
          </p:cNvSpPr>
          <p:nvPr>
            <p:ph type="body" sz="quarter" idx="21" hasCustomPrompt="1"/>
          </p:nvPr>
        </p:nvSpPr>
        <p:spPr>
          <a:xfrm>
            <a:off x="695325" y="6400335"/>
            <a:ext cx="1780246" cy="290397"/>
          </a:xfrm>
        </p:spPr>
        <p:txBody>
          <a:bodyPr/>
          <a:lstStyle>
            <a:lvl1pPr marL="0" indent="0">
              <a:buNone/>
              <a:defRPr sz="700"/>
            </a:lvl1pPr>
          </a:lstStyle>
          <a:p>
            <a:pPr lvl="0"/>
            <a:r>
              <a:rPr lang="sv-SE" dirty="0"/>
              <a:t>Notes</a:t>
            </a:r>
          </a:p>
        </p:txBody>
      </p:sp>
      <p:cxnSp>
        <p:nvCxnSpPr>
          <p:cNvPr id="6" name="Rak 5">
            <a:extLst>
              <a:ext uri="{FF2B5EF4-FFF2-40B4-BE49-F238E27FC236}">
                <a16:creationId xmlns:a16="http://schemas.microsoft.com/office/drawing/2014/main" id="{B778CB7B-EA4D-C562-ABA8-8CEA443BC7C6}"/>
              </a:ext>
            </a:extLst>
          </p:cNvPr>
          <p:cNvCxnSpPr/>
          <p:nvPr userDrawn="1"/>
        </p:nvCxnSpPr>
        <p:spPr>
          <a:xfrm flipH="1">
            <a:off x="682906" y="6134582"/>
            <a:ext cx="112621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10812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BF2AF32E-18F4-4F2B-BB77-C7479082D709}"/>
              </a:ext>
            </a:extLst>
          </p:cNvPr>
          <p:cNvSpPr>
            <a:spLocks noGrp="1"/>
          </p:cNvSpPr>
          <p:nvPr>
            <p:ph sz="half" idx="1"/>
          </p:nvPr>
        </p:nvSpPr>
        <p:spPr>
          <a:xfrm>
            <a:off x="695325" y="1989138"/>
            <a:ext cx="5256000" cy="4176711"/>
          </a:xfrm>
        </p:spPr>
        <p:txBody>
          <a:bodyPr>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9EF77FCD-E446-4FDF-B7FB-F0D58A9EAACC}"/>
              </a:ext>
            </a:extLst>
          </p:cNvPr>
          <p:cNvSpPr>
            <a:spLocks noGrp="1"/>
          </p:cNvSpPr>
          <p:nvPr>
            <p:ph sz="half" idx="2"/>
          </p:nvPr>
        </p:nvSpPr>
        <p:spPr>
          <a:xfrm>
            <a:off x="6240000" y="1989139"/>
            <a:ext cx="5256000" cy="4176712"/>
          </a:xfrm>
        </p:spPr>
        <p:txBody>
          <a:bodyPr>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Title 7">
            <a:extLst>
              <a:ext uri="{FF2B5EF4-FFF2-40B4-BE49-F238E27FC236}">
                <a16:creationId xmlns:a16="http://schemas.microsoft.com/office/drawing/2014/main" id="{00DE97B7-27D8-B4C3-954C-F51D27BCEA13}"/>
              </a:ext>
            </a:extLst>
          </p:cNvPr>
          <p:cNvSpPr>
            <a:spLocks noGrp="1"/>
          </p:cNvSpPr>
          <p:nvPr>
            <p:ph type="title" hasCustomPrompt="1"/>
          </p:nvPr>
        </p:nvSpPr>
        <p:spPr/>
        <p:txBody>
          <a:bodyPr/>
          <a:lstStyle>
            <a:lvl1pPr>
              <a:defRPr>
                <a:solidFill>
                  <a:srgbClr val="431820"/>
                </a:solidFill>
              </a:defRPr>
            </a:lvl1pPr>
          </a:lstStyle>
          <a:p>
            <a:r>
              <a:rPr lang="en-US" dirty="0"/>
              <a:t>CLICK TO EDIT MASTER TITLE STYLE</a:t>
            </a:r>
            <a:endParaRPr lang="sv-SE" dirty="0"/>
          </a:p>
        </p:txBody>
      </p:sp>
      <p:pic>
        <p:nvPicPr>
          <p:cNvPr id="2" name="Bildobjekt 1">
            <a:extLst>
              <a:ext uri="{FF2B5EF4-FFF2-40B4-BE49-F238E27FC236}">
                <a16:creationId xmlns:a16="http://schemas.microsoft.com/office/drawing/2014/main" id="{B3EB780F-39B2-28AF-2A1D-7E4F32F1424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10" name="Platshållare för bildnummer 8">
            <a:extLst>
              <a:ext uri="{FF2B5EF4-FFF2-40B4-BE49-F238E27FC236}">
                <a16:creationId xmlns:a16="http://schemas.microsoft.com/office/drawing/2014/main" id="{74485083-2AEC-726A-7126-56E6E5E26A61}"/>
              </a:ext>
            </a:extLst>
          </p:cNvPr>
          <p:cNvSpPr txBox="1">
            <a:spLocks/>
          </p:cNvSpPr>
          <p:nvPr userDrawn="1"/>
        </p:nvSpPr>
        <p:spPr>
          <a:xfrm>
            <a:off x="11644823" y="6389761"/>
            <a:ext cx="294736" cy="129756"/>
          </a:xfrm>
          <a:prstGeom prst="rect">
            <a:avLst/>
          </a:prstGeom>
        </p:spPr>
        <p:txBody>
          <a:bodyPr vert="horz" lIns="0" tIns="0" rIns="0" bIns="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tx1"/>
                </a:solidFill>
                <a:effectLst/>
                <a:uFillTx/>
                <a:latin typeface="+mn-lt"/>
                <a:ea typeface="+mn-ea"/>
                <a:cs typeface="+mn-cs"/>
                <a:sym typeface="Montserrat-Regular"/>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9pPr>
          </a:lstStyle>
          <a:p>
            <a:pPr algn="r"/>
            <a:fld id="{4443251C-1467-48DD-995C-EA1BC982FE46}" type="slidenum">
              <a:rPr lang="sv-SE" smtClean="0"/>
              <a:pPr algn="r"/>
              <a:t>‹#›</a:t>
            </a:fld>
            <a:endParaRPr lang="sv-SE" dirty="0"/>
          </a:p>
        </p:txBody>
      </p:sp>
      <p:sp>
        <p:nvSpPr>
          <p:cNvPr id="11" name="textruta 10">
            <a:extLst>
              <a:ext uri="{FF2B5EF4-FFF2-40B4-BE49-F238E27FC236}">
                <a16:creationId xmlns:a16="http://schemas.microsoft.com/office/drawing/2014/main" id="{42B0E337-4905-2423-4E6A-324C906CB6A8}"/>
              </a:ext>
            </a:extLst>
          </p:cNvPr>
          <p:cNvSpPr txBox="1"/>
          <p:nvPr userDrawn="1"/>
        </p:nvSpPr>
        <p:spPr>
          <a:xfrm>
            <a:off x="8037443" y="6361043"/>
            <a:ext cx="3617843" cy="307777"/>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lang="sv-SE" sz="700" b="1" dirty="0">
                <a:effectLst/>
                <a:latin typeface="Montserrat" pitchFamily="2" charset="77"/>
              </a:rPr>
              <a:t>BOOSTING BIODIVERSITY </a:t>
            </a:r>
            <a:r>
              <a:rPr lang="sv-SE" sz="700" dirty="0">
                <a:effectLst/>
                <a:latin typeface="Montserrat" pitchFamily="2" charset="77"/>
              </a:rPr>
              <a:t>– an investment </a:t>
            </a:r>
            <a:r>
              <a:rPr lang="sv-SE" sz="700" dirty="0" err="1">
                <a:effectLst/>
                <a:latin typeface="Montserrat" pitchFamily="2" charset="77"/>
              </a:rPr>
              <a:t>opportunity</a:t>
            </a:r>
            <a:r>
              <a:rPr lang="sv-SE" sz="700" dirty="0">
                <a:effectLst/>
                <a:latin typeface="Montserrat" pitchFamily="2" charset="77"/>
              </a:rPr>
              <a:t>. </a:t>
            </a:r>
          </a:p>
          <a:p>
            <a:pPr algn="r"/>
            <a:endParaRPr lang="sv-SE" sz="700" dirty="0">
              <a:latin typeface="Montserrat" pitchFamily="2" charset="77"/>
            </a:endParaRPr>
          </a:p>
        </p:txBody>
      </p:sp>
      <p:pic>
        <p:nvPicPr>
          <p:cNvPr id="12" name="Bildobjekt 11" descr="En bild som visar Teckensnitt, Grafik, text, skärmbild&#10;&#10;Automatiskt genererad beskrivning">
            <a:extLst>
              <a:ext uri="{FF2B5EF4-FFF2-40B4-BE49-F238E27FC236}">
                <a16:creationId xmlns:a16="http://schemas.microsoft.com/office/drawing/2014/main" id="{6A6BA436-201B-989C-6B90-EB6EB0982B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41616" y="268356"/>
            <a:ext cx="885341" cy="231223"/>
          </a:xfrm>
          <a:prstGeom prst="rect">
            <a:avLst/>
          </a:prstGeom>
        </p:spPr>
      </p:pic>
      <p:sp>
        <p:nvSpPr>
          <p:cNvPr id="5" name="Platshållare för text 14">
            <a:extLst>
              <a:ext uri="{FF2B5EF4-FFF2-40B4-BE49-F238E27FC236}">
                <a16:creationId xmlns:a16="http://schemas.microsoft.com/office/drawing/2014/main" id="{D4FEC910-701B-13A3-FDB5-02AE7377DCA5}"/>
              </a:ext>
            </a:extLst>
          </p:cNvPr>
          <p:cNvSpPr>
            <a:spLocks noGrp="1"/>
          </p:cNvSpPr>
          <p:nvPr>
            <p:ph type="body" sz="quarter" idx="21" hasCustomPrompt="1"/>
          </p:nvPr>
        </p:nvSpPr>
        <p:spPr>
          <a:xfrm>
            <a:off x="695325" y="6400335"/>
            <a:ext cx="1780246" cy="290397"/>
          </a:xfrm>
        </p:spPr>
        <p:txBody>
          <a:bodyPr/>
          <a:lstStyle>
            <a:lvl1pPr marL="0" indent="0">
              <a:buNone/>
              <a:defRPr sz="700"/>
            </a:lvl1pPr>
          </a:lstStyle>
          <a:p>
            <a:pPr lvl="0"/>
            <a:r>
              <a:rPr lang="sv-SE" dirty="0"/>
              <a:t>Notes</a:t>
            </a:r>
          </a:p>
        </p:txBody>
      </p:sp>
      <p:cxnSp>
        <p:nvCxnSpPr>
          <p:cNvPr id="6" name="Rak 5">
            <a:extLst>
              <a:ext uri="{FF2B5EF4-FFF2-40B4-BE49-F238E27FC236}">
                <a16:creationId xmlns:a16="http://schemas.microsoft.com/office/drawing/2014/main" id="{D58C2387-7FAC-ACAF-CA1D-E123717B9BEF}"/>
              </a:ext>
            </a:extLst>
          </p:cNvPr>
          <p:cNvCxnSpPr/>
          <p:nvPr userDrawn="1"/>
        </p:nvCxnSpPr>
        <p:spPr>
          <a:xfrm flipH="1">
            <a:off x="682906" y="6134582"/>
            <a:ext cx="112621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783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Dark">
    <p:bg>
      <p:bgPr>
        <a:solidFill>
          <a:schemeClr val="accent2"/>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BF2AF32E-18F4-4F2B-BB77-C7479082D709}"/>
              </a:ext>
            </a:extLst>
          </p:cNvPr>
          <p:cNvSpPr>
            <a:spLocks noGrp="1"/>
          </p:cNvSpPr>
          <p:nvPr>
            <p:ph sz="half" idx="1"/>
          </p:nvPr>
        </p:nvSpPr>
        <p:spPr>
          <a:xfrm>
            <a:off x="695325" y="1989138"/>
            <a:ext cx="5256000" cy="417671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9EF77FCD-E446-4FDF-B7FB-F0D58A9EAACC}"/>
              </a:ext>
            </a:extLst>
          </p:cNvPr>
          <p:cNvSpPr>
            <a:spLocks noGrp="1"/>
          </p:cNvSpPr>
          <p:nvPr>
            <p:ph sz="half" idx="2"/>
          </p:nvPr>
        </p:nvSpPr>
        <p:spPr>
          <a:xfrm>
            <a:off x="6240000" y="1989137"/>
            <a:ext cx="5256000" cy="4176713"/>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Title 7">
            <a:extLst>
              <a:ext uri="{FF2B5EF4-FFF2-40B4-BE49-F238E27FC236}">
                <a16:creationId xmlns:a16="http://schemas.microsoft.com/office/drawing/2014/main" id="{796E02E0-77CC-C975-FBD1-BEC6C518DEAE}"/>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endParaRPr lang="sv-SE" dirty="0"/>
          </a:p>
        </p:txBody>
      </p:sp>
      <p:pic>
        <p:nvPicPr>
          <p:cNvPr id="2" name="Bildobjekt 1">
            <a:extLst>
              <a:ext uri="{FF2B5EF4-FFF2-40B4-BE49-F238E27FC236}">
                <a16:creationId xmlns:a16="http://schemas.microsoft.com/office/drawing/2014/main" id="{037EBDC4-64D8-E615-EB06-C17E78CC84A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9" name="Platshållare för text 14">
            <a:extLst>
              <a:ext uri="{FF2B5EF4-FFF2-40B4-BE49-F238E27FC236}">
                <a16:creationId xmlns:a16="http://schemas.microsoft.com/office/drawing/2014/main" id="{90D23359-30D2-A5C7-531F-0AD02B9552BC}"/>
              </a:ext>
            </a:extLst>
          </p:cNvPr>
          <p:cNvSpPr>
            <a:spLocks noGrp="1"/>
          </p:cNvSpPr>
          <p:nvPr>
            <p:ph type="body" sz="quarter" idx="21" hasCustomPrompt="1"/>
          </p:nvPr>
        </p:nvSpPr>
        <p:spPr>
          <a:xfrm>
            <a:off x="695325" y="6400335"/>
            <a:ext cx="1780246" cy="290397"/>
          </a:xfrm>
        </p:spPr>
        <p:txBody>
          <a:bodyPr/>
          <a:lstStyle>
            <a:lvl1pPr marL="0" indent="0">
              <a:buNone/>
              <a:defRPr sz="700">
                <a:solidFill>
                  <a:schemeClr val="bg1"/>
                </a:solidFill>
              </a:defRPr>
            </a:lvl1pPr>
          </a:lstStyle>
          <a:p>
            <a:pPr lvl="0"/>
            <a:r>
              <a:rPr lang="sv-SE" dirty="0"/>
              <a:t>Notes</a:t>
            </a:r>
          </a:p>
        </p:txBody>
      </p:sp>
    </p:spTree>
    <p:extLst>
      <p:ext uri="{BB962C8B-B14F-4D97-AF65-F5344CB8AC3E}">
        <p14:creationId xmlns:p14="http://schemas.microsoft.com/office/powerpoint/2010/main" val="1478521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F74EB4-2D12-2B60-1202-CE974093C420}"/>
              </a:ext>
            </a:extLst>
          </p:cNvPr>
          <p:cNvSpPr>
            <a:spLocks noGrp="1"/>
          </p:cNvSpPr>
          <p:nvPr>
            <p:ph type="body" idx="1"/>
          </p:nvPr>
        </p:nvSpPr>
        <p:spPr>
          <a:xfrm>
            <a:off x="695324" y="1604963"/>
            <a:ext cx="5255999" cy="360000"/>
          </a:xfrm>
        </p:spPr>
        <p:txBody>
          <a:bodyPr anchor="b"/>
          <a:lstStyle>
            <a:lvl1pPr marL="0" indent="0">
              <a:spcBef>
                <a:spcPts val="0"/>
              </a:spcBef>
              <a:buNone/>
              <a:defRPr sz="1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DC62ACC-149B-CEDD-AB81-C0288EAF4402}"/>
              </a:ext>
            </a:extLst>
          </p:cNvPr>
          <p:cNvSpPr>
            <a:spLocks noGrp="1"/>
          </p:cNvSpPr>
          <p:nvPr>
            <p:ph sz="half" idx="2"/>
          </p:nvPr>
        </p:nvSpPr>
        <p:spPr>
          <a:xfrm>
            <a:off x="695325" y="1989138"/>
            <a:ext cx="5256000" cy="41767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737C5BA6-C44A-BD8C-CE26-5027547D2C70}"/>
              </a:ext>
            </a:extLst>
          </p:cNvPr>
          <p:cNvSpPr>
            <a:spLocks noGrp="1"/>
          </p:cNvSpPr>
          <p:nvPr>
            <p:ph type="body" sz="quarter" idx="3"/>
          </p:nvPr>
        </p:nvSpPr>
        <p:spPr>
          <a:xfrm>
            <a:off x="6239998" y="1604963"/>
            <a:ext cx="5255999" cy="360000"/>
          </a:xfrm>
        </p:spPr>
        <p:txBody>
          <a:bodyPr anchor="b"/>
          <a:lstStyle>
            <a:lvl1pPr marL="0" indent="0">
              <a:spcBef>
                <a:spcPts val="0"/>
              </a:spcBef>
              <a:buNone/>
              <a:defRPr sz="1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C99330B-6647-E1B4-73C4-0EAE225EEF2E}"/>
              </a:ext>
            </a:extLst>
          </p:cNvPr>
          <p:cNvSpPr>
            <a:spLocks noGrp="1"/>
          </p:cNvSpPr>
          <p:nvPr>
            <p:ph sz="quarter" idx="4"/>
          </p:nvPr>
        </p:nvSpPr>
        <p:spPr>
          <a:xfrm>
            <a:off x="6240000" y="1989138"/>
            <a:ext cx="5256000" cy="41767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9">
            <a:extLst>
              <a:ext uri="{FF2B5EF4-FFF2-40B4-BE49-F238E27FC236}">
                <a16:creationId xmlns:a16="http://schemas.microsoft.com/office/drawing/2014/main" id="{35D1096D-0AE5-BE62-CAB7-79923E5339FB}"/>
              </a:ext>
            </a:extLst>
          </p:cNvPr>
          <p:cNvSpPr>
            <a:spLocks noGrp="1"/>
          </p:cNvSpPr>
          <p:nvPr>
            <p:ph type="title" hasCustomPrompt="1"/>
          </p:nvPr>
        </p:nvSpPr>
        <p:spPr/>
        <p:txBody>
          <a:bodyPr/>
          <a:lstStyle>
            <a:lvl1pPr>
              <a:defRPr>
                <a:solidFill>
                  <a:srgbClr val="431820"/>
                </a:solidFill>
              </a:defRPr>
            </a:lvl1pPr>
          </a:lstStyle>
          <a:p>
            <a:r>
              <a:rPr lang="en-US" dirty="0"/>
              <a:t>CLICK TO EDIT MASTER TITLE STYLE</a:t>
            </a:r>
            <a:endParaRPr lang="en-GB" dirty="0"/>
          </a:p>
        </p:txBody>
      </p:sp>
      <p:pic>
        <p:nvPicPr>
          <p:cNvPr id="11" name="Bildobjekt 10">
            <a:extLst>
              <a:ext uri="{FF2B5EF4-FFF2-40B4-BE49-F238E27FC236}">
                <a16:creationId xmlns:a16="http://schemas.microsoft.com/office/drawing/2014/main" id="{BE574D10-1AD0-3BD5-246F-EDBBEE5E25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13" name="Platshållare för bildnummer 8">
            <a:extLst>
              <a:ext uri="{FF2B5EF4-FFF2-40B4-BE49-F238E27FC236}">
                <a16:creationId xmlns:a16="http://schemas.microsoft.com/office/drawing/2014/main" id="{4A57B4BC-67C4-1E0E-B924-C5DD3D4B97FF}"/>
              </a:ext>
            </a:extLst>
          </p:cNvPr>
          <p:cNvSpPr txBox="1">
            <a:spLocks/>
          </p:cNvSpPr>
          <p:nvPr userDrawn="1"/>
        </p:nvSpPr>
        <p:spPr>
          <a:xfrm>
            <a:off x="11644823" y="6389761"/>
            <a:ext cx="294736" cy="129756"/>
          </a:xfrm>
          <a:prstGeom prst="rect">
            <a:avLst/>
          </a:prstGeom>
        </p:spPr>
        <p:txBody>
          <a:bodyPr vert="horz" lIns="0" tIns="0" rIns="0" bIns="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tx1"/>
                </a:solidFill>
                <a:effectLst/>
                <a:uFillTx/>
                <a:latin typeface="+mn-lt"/>
                <a:ea typeface="+mn-ea"/>
                <a:cs typeface="+mn-cs"/>
                <a:sym typeface="Montserrat-Regular"/>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9pPr>
          </a:lstStyle>
          <a:p>
            <a:pPr algn="r"/>
            <a:fld id="{4443251C-1467-48DD-995C-EA1BC982FE46}" type="slidenum">
              <a:rPr lang="sv-SE" smtClean="0"/>
              <a:pPr algn="r"/>
              <a:t>‹#›</a:t>
            </a:fld>
            <a:endParaRPr lang="sv-SE" dirty="0"/>
          </a:p>
        </p:txBody>
      </p:sp>
      <p:sp>
        <p:nvSpPr>
          <p:cNvPr id="14" name="textruta 13">
            <a:extLst>
              <a:ext uri="{FF2B5EF4-FFF2-40B4-BE49-F238E27FC236}">
                <a16:creationId xmlns:a16="http://schemas.microsoft.com/office/drawing/2014/main" id="{A269A5EC-6E36-4966-811A-C831543955DE}"/>
              </a:ext>
            </a:extLst>
          </p:cNvPr>
          <p:cNvSpPr txBox="1"/>
          <p:nvPr userDrawn="1"/>
        </p:nvSpPr>
        <p:spPr>
          <a:xfrm>
            <a:off x="8037443" y="6361043"/>
            <a:ext cx="3617843" cy="307777"/>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lang="sv-SE" sz="700" b="1" dirty="0">
                <a:effectLst/>
                <a:latin typeface="Montserrat" pitchFamily="2" charset="77"/>
              </a:rPr>
              <a:t>BOOSTING BIODIVERSITY </a:t>
            </a:r>
            <a:r>
              <a:rPr lang="sv-SE" sz="700" dirty="0">
                <a:effectLst/>
                <a:latin typeface="Montserrat" pitchFamily="2" charset="77"/>
              </a:rPr>
              <a:t>– an investment </a:t>
            </a:r>
            <a:r>
              <a:rPr lang="sv-SE" sz="700" dirty="0" err="1">
                <a:effectLst/>
                <a:latin typeface="Montserrat" pitchFamily="2" charset="77"/>
              </a:rPr>
              <a:t>opportunity</a:t>
            </a:r>
            <a:r>
              <a:rPr lang="sv-SE" sz="700" dirty="0">
                <a:effectLst/>
                <a:latin typeface="Montserrat" pitchFamily="2" charset="77"/>
              </a:rPr>
              <a:t>. </a:t>
            </a:r>
          </a:p>
          <a:p>
            <a:pPr algn="r"/>
            <a:endParaRPr lang="sv-SE" sz="700" dirty="0">
              <a:latin typeface="Montserrat" pitchFamily="2" charset="77"/>
            </a:endParaRPr>
          </a:p>
        </p:txBody>
      </p:sp>
      <p:pic>
        <p:nvPicPr>
          <p:cNvPr id="15" name="Bildobjekt 14" descr="En bild som visar Teckensnitt, Grafik, text, skärmbild&#10;&#10;Automatiskt genererad beskrivning">
            <a:extLst>
              <a:ext uri="{FF2B5EF4-FFF2-40B4-BE49-F238E27FC236}">
                <a16:creationId xmlns:a16="http://schemas.microsoft.com/office/drawing/2014/main" id="{33B77E81-46AF-6ED9-6F1F-81A9524C4C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41616" y="268356"/>
            <a:ext cx="885341" cy="231223"/>
          </a:xfrm>
          <a:prstGeom prst="rect">
            <a:avLst/>
          </a:prstGeom>
        </p:spPr>
      </p:pic>
      <p:sp>
        <p:nvSpPr>
          <p:cNvPr id="2" name="Platshållare för text 14">
            <a:extLst>
              <a:ext uri="{FF2B5EF4-FFF2-40B4-BE49-F238E27FC236}">
                <a16:creationId xmlns:a16="http://schemas.microsoft.com/office/drawing/2014/main" id="{26394B20-E416-03C6-AEDE-E9E86BBE345A}"/>
              </a:ext>
            </a:extLst>
          </p:cNvPr>
          <p:cNvSpPr>
            <a:spLocks noGrp="1"/>
          </p:cNvSpPr>
          <p:nvPr>
            <p:ph type="body" sz="quarter" idx="21" hasCustomPrompt="1"/>
          </p:nvPr>
        </p:nvSpPr>
        <p:spPr>
          <a:xfrm>
            <a:off x="695325" y="6400335"/>
            <a:ext cx="1780246" cy="290397"/>
          </a:xfrm>
        </p:spPr>
        <p:txBody>
          <a:bodyPr/>
          <a:lstStyle>
            <a:lvl1pPr marL="0" indent="0">
              <a:buNone/>
              <a:defRPr sz="700"/>
            </a:lvl1pPr>
          </a:lstStyle>
          <a:p>
            <a:pPr lvl="0"/>
            <a:r>
              <a:rPr lang="sv-SE" dirty="0"/>
              <a:t>Notes</a:t>
            </a:r>
          </a:p>
        </p:txBody>
      </p:sp>
      <p:cxnSp>
        <p:nvCxnSpPr>
          <p:cNvPr id="7" name="Rak 6">
            <a:extLst>
              <a:ext uri="{FF2B5EF4-FFF2-40B4-BE49-F238E27FC236}">
                <a16:creationId xmlns:a16="http://schemas.microsoft.com/office/drawing/2014/main" id="{3C6C7C68-2232-A2C9-4023-FC377B137AB7}"/>
              </a:ext>
            </a:extLst>
          </p:cNvPr>
          <p:cNvCxnSpPr/>
          <p:nvPr userDrawn="1"/>
        </p:nvCxnSpPr>
        <p:spPr>
          <a:xfrm flipH="1">
            <a:off x="682906" y="6134582"/>
            <a:ext cx="112621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1689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Dark">
    <p:bg>
      <p:bgPr>
        <a:solidFill>
          <a:schemeClr val="accent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F74EB4-2D12-2B60-1202-CE974093C420}"/>
              </a:ext>
            </a:extLst>
          </p:cNvPr>
          <p:cNvSpPr>
            <a:spLocks noGrp="1"/>
          </p:cNvSpPr>
          <p:nvPr>
            <p:ph type="body" idx="1"/>
          </p:nvPr>
        </p:nvSpPr>
        <p:spPr>
          <a:xfrm>
            <a:off x="695324" y="1604963"/>
            <a:ext cx="5255999" cy="360000"/>
          </a:xfrm>
        </p:spPr>
        <p:txBody>
          <a:bodyPr anchor="b"/>
          <a:lstStyle>
            <a:lvl1pPr marL="0" indent="0">
              <a:spcBef>
                <a:spcPts val="0"/>
              </a:spcBef>
              <a:buNone/>
              <a:defRPr sz="1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DC62ACC-149B-CEDD-AB81-C0288EAF4402}"/>
              </a:ext>
            </a:extLst>
          </p:cNvPr>
          <p:cNvSpPr>
            <a:spLocks noGrp="1"/>
          </p:cNvSpPr>
          <p:nvPr>
            <p:ph sz="half" idx="2"/>
          </p:nvPr>
        </p:nvSpPr>
        <p:spPr>
          <a:xfrm>
            <a:off x="695325" y="1989138"/>
            <a:ext cx="5256000" cy="417671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737C5BA6-C44A-BD8C-CE26-5027547D2C70}"/>
              </a:ext>
            </a:extLst>
          </p:cNvPr>
          <p:cNvSpPr>
            <a:spLocks noGrp="1"/>
          </p:cNvSpPr>
          <p:nvPr>
            <p:ph type="body" sz="quarter" idx="3"/>
          </p:nvPr>
        </p:nvSpPr>
        <p:spPr>
          <a:xfrm>
            <a:off x="6239998" y="1604963"/>
            <a:ext cx="5255999" cy="360000"/>
          </a:xfrm>
        </p:spPr>
        <p:txBody>
          <a:bodyPr anchor="b"/>
          <a:lstStyle>
            <a:lvl1pPr marL="0" indent="0">
              <a:spcBef>
                <a:spcPts val="0"/>
              </a:spcBef>
              <a:buNone/>
              <a:defRPr sz="1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C99330B-6647-E1B4-73C4-0EAE225EEF2E}"/>
              </a:ext>
            </a:extLst>
          </p:cNvPr>
          <p:cNvSpPr>
            <a:spLocks noGrp="1"/>
          </p:cNvSpPr>
          <p:nvPr>
            <p:ph sz="quarter" idx="4"/>
          </p:nvPr>
        </p:nvSpPr>
        <p:spPr>
          <a:xfrm>
            <a:off x="6240000" y="1989138"/>
            <a:ext cx="5256000" cy="417671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9">
            <a:extLst>
              <a:ext uri="{FF2B5EF4-FFF2-40B4-BE49-F238E27FC236}">
                <a16:creationId xmlns:a16="http://schemas.microsoft.com/office/drawing/2014/main" id="{35D1096D-0AE5-BE62-CAB7-79923E5339FB}"/>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endParaRPr lang="en-GB" dirty="0"/>
          </a:p>
        </p:txBody>
      </p:sp>
      <p:pic>
        <p:nvPicPr>
          <p:cNvPr id="12" name="Bildobjekt 11">
            <a:extLst>
              <a:ext uri="{FF2B5EF4-FFF2-40B4-BE49-F238E27FC236}">
                <a16:creationId xmlns:a16="http://schemas.microsoft.com/office/drawing/2014/main" id="{A8C7D56C-066C-53BD-38CF-63823C383C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2" name="Platshållare för text 14">
            <a:extLst>
              <a:ext uri="{FF2B5EF4-FFF2-40B4-BE49-F238E27FC236}">
                <a16:creationId xmlns:a16="http://schemas.microsoft.com/office/drawing/2014/main" id="{D5890B04-2BB0-90CF-DB61-7C95012C5C60}"/>
              </a:ext>
            </a:extLst>
          </p:cNvPr>
          <p:cNvSpPr>
            <a:spLocks noGrp="1"/>
          </p:cNvSpPr>
          <p:nvPr>
            <p:ph type="body" sz="quarter" idx="21" hasCustomPrompt="1"/>
          </p:nvPr>
        </p:nvSpPr>
        <p:spPr>
          <a:xfrm>
            <a:off x="695325" y="6400335"/>
            <a:ext cx="1780246" cy="290397"/>
          </a:xfrm>
        </p:spPr>
        <p:txBody>
          <a:bodyPr/>
          <a:lstStyle>
            <a:lvl1pPr marL="0" indent="0">
              <a:buNone/>
              <a:defRPr sz="700">
                <a:solidFill>
                  <a:schemeClr val="bg1"/>
                </a:solidFill>
              </a:defRPr>
            </a:lvl1pPr>
          </a:lstStyle>
          <a:p>
            <a:pPr lvl="0"/>
            <a:r>
              <a:rPr lang="sv-SE" dirty="0"/>
              <a:t>Notes</a:t>
            </a:r>
          </a:p>
        </p:txBody>
      </p:sp>
    </p:spTree>
    <p:extLst>
      <p:ext uri="{BB962C8B-B14F-4D97-AF65-F5344CB8AC3E}">
        <p14:creationId xmlns:p14="http://schemas.microsoft.com/office/powerpoint/2010/main" val="1817459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2 Intro">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53E0CB54-0357-216F-43FA-69F9E6AB02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6" name="Platshållare för bildnummer 8">
            <a:extLst>
              <a:ext uri="{FF2B5EF4-FFF2-40B4-BE49-F238E27FC236}">
                <a16:creationId xmlns:a16="http://schemas.microsoft.com/office/drawing/2014/main" id="{E08A45A0-6A70-5C5C-16FD-7BC7E2754815}"/>
              </a:ext>
            </a:extLst>
          </p:cNvPr>
          <p:cNvSpPr txBox="1">
            <a:spLocks/>
          </p:cNvSpPr>
          <p:nvPr userDrawn="1"/>
        </p:nvSpPr>
        <p:spPr>
          <a:xfrm>
            <a:off x="11644823" y="6389761"/>
            <a:ext cx="294736" cy="129756"/>
          </a:xfrm>
          <a:prstGeom prst="rect">
            <a:avLst/>
          </a:prstGeom>
        </p:spPr>
        <p:txBody>
          <a:bodyPr vert="horz" lIns="0" tIns="0" rIns="0" bIns="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tx1"/>
                </a:solidFill>
                <a:effectLst/>
                <a:uFillTx/>
                <a:latin typeface="+mn-lt"/>
                <a:ea typeface="+mn-ea"/>
                <a:cs typeface="+mn-cs"/>
                <a:sym typeface="Montserrat-Regular"/>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9pPr>
          </a:lstStyle>
          <a:p>
            <a:pPr algn="r"/>
            <a:fld id="{4443251C-1467-48DD-995C-EA1BC982FE46}" type="slidenum">
              <a:rPr lang="sv-SE" smtClean="0"/>
              <a:pPr algn="r"/>
              <a:t>‹#›</a:t>
            </a:fld>
            <a:endParaRPr lang="sv-SE" dirty="0"/>
          </a:p>
        </p:txBody>
      </p:sp>
      <p:sp>
        <p:nvSpPr>
          <p:cNvPr id="10" name="Platshållare för text 14">
            <a:extLst>
              <a:ext uri="{FF2B5EF4-FFF2-40B4-BE49-F238E27FC236}">
                <a16:creationId xmlns:a16="http://schemas.microsoft.com/office/drawing/2014/main" id="{3B16CF02-45E7-C8CB-4073-0BCEA26AE034}"/>
              </a:ext>
            </a:extLst>
          </p:cNvPr>
          <p:cNvSpPr>
            <a:spLocks noGrp="1"/>
          </p:cNvSpPr>
          <p:nvPr>
            <p:ph type="body" sz="quarter" idx="13" hasCustomPrompt="1"/>
          </p:nvPr>
        </p:nvSpPr>
        <p:spPr>
          <a:xfrm>
            <a:off x="695325" y="549275"/>
            <a:ext cx="4678363" cy="1042988"/>
          </a:xfrm>
        </p:spPr>
        <p:txBody>
          <a:bodyPr/>
          <a:lstStyle>
            <a:lvl1pPr marL="0" indent="0">
              <a:buNone/>
              <a:defRPr sz="2800" b="1">
                <a:solidFill>
                  <a:srgbClr val="431820"/>
                </a:solidFill>
              </a:defRPr>
            </a:lvl1pPr>
          </a:lstStyle>
          <a:p>
            <a:pPr lvl="0"/>
            <a:r>
              <a:rPr lang="sv-SE" dirty="0"/>
              <a:t>HEADLINE</a:t>
            </a:r>
          </a:p>
        </p:txBody>
      </p:sp>
      <p:sp>
        <p:nvSpPr>
          <p:cNvPr id="11" name="textruta 10">
            <a:extLst>
              <a:ext uri="{FF2B5EF4-FFF2-40B4-BE49-F238E27FC236}">
                <a16:creationId xmlns:a16="http://schemas.microsoft.com/office/drawing/2014/main" id="{916B853D-A949-E637-34C8-C16A2DD67F5A}"/>
              </a:ext>
            </a:extLst>
          </p:cNvPr>
          <p:cNvSpPr txBox="1"/>
          <p:nvPr userDrawn="1"/>
        </p:nvSpPr>
        <p:spPr>
          <a:xfrm>
            <a:off x="8037443" y="6361043"/>
            <a:ext cx="3617843" cy="307777"/>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lang="sv-SE" sz="700" b="1" dirty="0">
                <a:effectLst/>
                <a:latin typeface="Montserrat" pitchFamily="2" charset="77"/>
              </a:rPr>
              <a:t>BOOSTING BIODIVERSITY </a:t>
            </a:r>
            <a:r>
              <a:rPr lang="sv-SE" sz="700" dirty="0">
                <a:effectLst/>
                <a:latin typeface="Montserrat" pitchFamily="2" charset="77"/>
              </a:rPr>
              <a:t>– an investment </a:t>
            </a:r>
            <a:r>
              <a:rPr lang="sv-SE" sz="700" dirty="0" err="1">
                <a:effectLst/>
                <a:latin typeface="Montserrat" pitchFamily="2" charset="77"/>
              </a:rPr>
              <a:t>opportunity</a:t>
            </a:r>
            <a:r>
              <a:rPr lang="sv-SE" sz="700" dirty="0">
                <a:effectLst/>
                <a:latin typeface="Montserrat" pitchFamily="2" charset="77"/>
              </a:rPr>
              <a:t>. </a:t>
            </a:r>
          </a:p>
          <a:p>
            <a:pPr algn="r"/>
            <a:endParaRPr lang="sv-SE" sz="700" dirty="0">
              <a:latin typeface="Montserrat" pitchFamily="2" charset="77"/>
            </a:endParaRPr>
          </a:p>
        </p:txBody>
      </p:sp>
      <p:pic>
        <p:nvPicPr>
          <p:cNvPr id="12" name="Bildobjekt 11" descr="En bild som visar Teckensnitt, Grafik, text, skärmbild&#10;&#10;Automatiskt genererad beskrivning">
            <a:extLst>
              <a:ext uri="{FF2B5EF4-FFF2-40B4-BE49-F238E27FC236}">
                <a16:creationId xmlns:a16="http://schemas.microsoft.com/office/drawing/2014/main" id="{31E3134E-3DBD-B56A-BF9C-CAE7A92444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41616" y="268356"/>
            <a:ext cx="885341" cy="231223"/>
          </a:xfrm>
          <a:prstGeom prst="rect">
            <a:avLst/>
          </a:prstGeom>
        </p:spPr>
      </p:pic>
      <p:sp>
        <p:nvSpPr>
          <p:cNvPr id="13" name="Platshållare för bild 21">
            <a:extLst>
              <a:ext uri="{FF2B5EF4-FFF2-40B4-BE49-F238E27FC236}">
                <a16:creationId xmlns:a16="http://schemas.microsoft.com/office/drawing/2014/main" id="{09CC83A1-175C-AEEF-B8CC-16E63BC610CB}"/>
              </a:ext>
            </a:extLst>
          </p:cNvPr>
          <p:cNvSpPr>
            <a:spLocks noGrp="1"/>
          </p:cNvSpPr>
          <p:nvPr>
            <p:ph type="pic" sz="quarter" idx="15"/>
          </p:nvPr>
        </p:nvSpPr>
        <p:spPr>
          <a:xfrm>
            <a:off x="7672388" y="735013"/>
            <a:ext cx="4343400" cy="5522400"/>
          </a:xfrm>
        </p:spPr>
        <p:txBody>
          <a:bodyPr/>
          <a:lstStyle/>
          <a:p>
            <a:endParaRPr lang="sv-SE" dirty="0"/>
          </a:p>
        </p:txBody>
      </p:sp>
      <p:sp>
        <p:nvSpPr>
          <p:cNvPr id="16" name="Platshållare för text 15">
            <a:extLst>
              <a:ext uri="{FF2B5EF4-FFF2-40B4-BE49-F238E27FC236}">
                <a16:creationId xmlns:a16="http://schemas.microsoft.com/office/drawing/2014/main" id="{91101D80-7DD2-7CB8-58F7-E9D834FC92EC}"/>
              </a:ext>
            </a:extLst>
          </p:cNvPr>
          <p:cNvSpPr>
            <a:spLocks noGrp="1"/>
          </p:cNvSpPr>
          <p:nvPr>
            <p:ph type="body" sz="quarter" idx="16" hasCustomPrompt="1"/>
          </p:nvPr>
        </p:nvSpPr>
        <p:spPr>
          <a:xfrm>
            <a:off x="695325" y="1592263"/>
            <a:ext cx="6610350" cy="4537075"/>
          </a:xfrm>
        </p:spPr>
        <p:txBody>
          <a:bodyPr/>
          <a:lstStyle>
            <a:lvl1pPr marL="0" indent="0">
              <a:buNone/>
              <a:defRPr/>
            </a:lvl1pPr>
          </a:lstStyle>
          <a:p>
            <a:pPr lvl="0"/>
            <a:r>
              <a:rPr lang="sv-SE" dirty="0"/>
              <a:t>Bodytext</a:t>
            </a:r>
          </a:p>
        </p:txBody>
      </p:sp>
      <p:sp>
        <p:nvSpPr>
          <p:cNvPr id="18" name="Title 3">
            <a:extLst>
              <a:ext uri="{FF2B5EF4-FFF2-40B4-BE49-F238E27FC236}">
                <a16:creationId xmlns:a16="http://schemas.microsoft.com/office/drawing/2014/main" id="{F190AE88-225E-1E47-7D2D-E299DFB26CC9}"/>
              </a:ext>
            </a:extLst>
          </p:cNvPr>
          <p:cNvSpPr txBox="1">
            <a:spLocks/>
          </p:cNvSpPr>
          <p:nvPr userDrawn="1"/>
        </p:nvSpPr>
        <p:spPr>
          <a:xfrm>
            <a:off x="7922696" y="4408494"/>
            <a:ext cx="1767625" cy="1042989"/>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200" kern="1200">
                <a:solidFill>
                  <a:schemeClr val="bg1"/>
                </a:solidFill>
                <a:latin typeface="Montserrat" panose="02000505000000020004" pitchFamily="2" charset="0"/>
                <a:ea typeface="+mj-ea"/>
                <a:cs typeface="+mj-cs"/>
              </a:defRPr>
            </a:lvl1pPr>
          </a:lstStyle>
          <a:p>
            <a:r>
              <a:rPr lang="en-US" sz="7700" b="1" dirty="0">
                <a:solidFill>
                  <a:schemeClr val="accent1"/>
                </a:solidFill>
              </a:rPr>
              <a:t>“</a:t>
            </a:r>
            <a:endParaRPr lang="sv-SE" sz="7700" b="1" dirty="0">
              <a:solidFill>
                <a:schemeClr val="accent1"/>
              </a:solidFill>
            </a:endParaRPr>
          </a:p>
        </p:txBody>
      </p:sp>
      <p:sp>
        <p:nvSpPr>
          <p:cNvPr id="22" name="Platshållare för text 15">
            <a:extLst>
              <a:ext uri="{FF2B5EF4-FFF2-40B4-BE49-F238E27FC236}">
                <a16:creationId xmlns:a16="http://schemas.microsoft.com/office/drawing/2014/main" id="{6443DFEC-B468-5B6A-A26C-418997DA1044}"/>
              </a:ext>
            </a:extLst>
          </p:cNvPr>
          <p:cNvSpPr>
            <a:spLocks noGrp="1"/>
          </p:cNvSpPr>
          <p:nvPr>
            <p:ph type="body" sz="quarter" idx="18" hasCustomPrompt="1"/>
          </p:nvPr>
        </p:nvSpPr>
        <p:spPr>
          <a:xfrm>
            <a:off x="8517834" y="4605131"/>
            <a:ext cx="1987826" cy="930965"/>
          </a:xfrm>
        </p:spPr>
        <p:txBody>
          <a:bodyPr/>
          <a:lstStyle>
            <a:lvl1pPr marL="0" indent="0">
              <a:buNone/>
              <a:defRPr sz="1600" b="1">
                <a:solidFill>
                  <a:schemeClr val="bg1"/>
                </a:solidFill>
              </a:defRPr>
            </a:lvl1pPr>
          </a:lstStyle>
          <a:p>
            <a:pPr lvl="0"/>
            <a:r>
              <a:rPr lang="sv-SE" dirty="0" err="1"/>
              <a:t>Quote</a:t>
            </a:r>
            <a:endParaRPr lang="sv-SE" dirty="0"/>
          </a:p>
        </p:txBody>
      </p:sp>
      <p:sp>
        <p:nvSpPr>
          <p:cNvPr id="4" name="Platshållare för text 14">
            <a:extLst>
              <a:ext uri="{FF2B5EF4-FFF2-40B4-BE49-F238E27FC236}">
                <a16:creationId xmlns:a16="http://schemas.microsoft.com/office/drawing/2014/main" id="{F6AE00A4-FE59-3165-891A-EE5655E9A7FA}"/>
              </a:ext>
            </a:extLst>
          </p:cNvPr>
          <p:cNvSpPr>
            <a:spLocks noGrp="1"/>
          </p:cNvSpPr>
          <p:nvPr>
            <p:ph type="body" sz="quarter" idx="21" hasCustomPrompt="1"/>
          </p:nvPr>
        </p:nvSpPr>
        <p:spPr>
          <a:xfrm>
            <a:off x="695325" y="6400335"/>
            <a:ext cx="1780246" cy="290397"/>
          </a:xfrm>
        </p:spPr>
        <p:txBody>
          <a:bodyPr/>
          <a:lstStyle>
            <a:lvl1pPr marL="0" indent="0">
              <a:buNone/>
              <a:defRPr sz="700"/>
            </a:lvl1pPr>
          </a:lstStyle>
          <a:p>
            <a:pPr lvl="0"/>
            <a:r>
              <a:rPr lang="sv-SE" dirty="0"/>
              <a:t>Notes</a:t>
            </a:r>
          </a:p>
        </p:txBody>
      </p:sp>
      <p:cxnSp>
        <p:nvCxnSpPr>
          <p:cNvPr id="3" name="Rak 2">
            <a:extLst>
              <a:ext uri="{FF2B5EF4-FFF2-40B4-BE49-F238E27FC236}">
                <a16:creationId xmlns:a16="http://schemas.microsoft.com/office/drawing/2014/main" id="{8DF127BA-D8C5-B666-56FA-AFF84EDE88E0}"/>
              </a:ext>
            </a:extLst>
          </p:cNvPr>
          <p:cNvCxnSpPr/>
          <p:nvPr userDrawn="1"/>
        </p:nvCxnSpPr>
        <p:spPr>
          <a:xfrm flipH="1">
            <a:off x="682906" y="6134582"/>
            <a:ext cx="112621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3949781"/>
      </p:ext>
    </p:extLst>
  </p:cSld>
  <p:clrMapOvr>
    <a:masterClrMapping/>
  </p:clrMapOvr>
  <p:extLst>
    <p:ext uri="{DCECCB84-F9BA-43D5-87BE-67443E8EF086}">
      <p15:sldGuideLst xmlns:p15="http://schemas.microsoft.com/office/powerpoint/2012/main">
        <p15:guide id="1" pos="7514" userDrawn="1">
          <p15:clr>
            <a:srgbClr val="FBAE40"/>
          </p15:clr>
        </p15:guide>
        <p15:guide id="2" orient="horz" pos="395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C5207F-935D-8913-199B-5A5597D2D866}"/>
              </a:ext>
            </a:extLst>
          </p:cNvPr>
          <p:cNvSpPr>
            <a:spLocks noGrp="1"/>
          </p:cNvSpPr>
          <p:nvPr>
            <p:ph type="title" hasCustomPrompt="1"/>
          </p:nvPr>
        </p:nvSpPr>
        <p:spPr/>
        <p:txBody>
          <a:bodyPr/>
          <a:lstStyle>
            <a:lvl1pPr>
              <a:defRPr>
                <a:solidFill>
                  <a:srgbClr val="431820"/>
                </a:solidFill>
              </a:defRPr>
            </a:lvl1pPr>
          </a:lstStyle>
          <a:p>
            <a:r>
              <a:rPr lang="en-US" dirty="0"/>
              <a:t>CLICK TO EDIT MASTER TITLE STYLE</a:t>
            </a:r>
            <a:endParaRPr lang="sv-SE" dirty="0"/>
          </a:p>
        </p:txBody>
      </p:sp>
      <p:pic>
        <p:nvPicPr>
          <p:cNvPr id="5" name="Bildobjekt 4">
            <a:extLst>
              <a:ext uri="{FF2B5EF4-FFF2-40B4-BE49-F238E27FC236}">
                <a16:creationId xmlns:a16="http://schemas.microsoft.com/office/drawing/2014/main" id="{989E881F-6648-3E27-91C6-BF277E7706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9" name="Platshållare för bildnummer 8">
            <a:extLst>
              <a:ext uri="{FF2B5EF4-FFF2-40B4-BE49-F238E27FC236}">
                <a16:creationId xmlns:a16="http://schemas.microsoft.com/office/drawing/2014/main" id="{DDD7F2B4-23E2-32EE-11F7-1821936AFA35}"/>
              </a:ext>
            </a:extLst>
          </p:cNvPr>
          <p:cNvSpPr txBox="1">
            <a:spLocks/>
          </p:cNvSpPr>
          <p:nvPr userDrawn="1"/>
        </p:nvSpPr>
        <p:spPr>
          <a:xfrm>
            <a:off x="11644823" y="6389761"/>
            <a:ext cx="294736" cy="129756"/>
          </a:xfrm>
          <a:prstGeom prst="rect">
            <a:avLst/>
          </a:prstGeom>
        </p:spPr>
        <p:txBody>
          <a:bodyPr vert="horz" lIns="0" tIns="0" rIns="0" bIns="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tx1"/>
                </a:solidFill>
                <a:effectLst/>
                <a:uFillTx/>
                <a:latin typeface="+mn-lt"/>
                <a:ea typeface="+mn-ea"/>
                <a:cs typeface="+mn-cs"/>
                <a:sym typeface="Montserrat-Regular"/>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9pPr>
          </a:lstStyle>
          <a:p>
            <a:pPr algn="r"/>
            <a:fld id="{4443251C-1467-48DD-995C-EA1BC982FE46}" type="slidenum">
              <a:rPr lang="sv-SE" smtClean="0"/>
              <a:pPr algn="r"/>
              <a:t>‹#›</a:t>
            </a:fld>
            <a:endParaRPr lang="sv-SE" dirty="0"/>
          </a:p>
        </p:txBody>
      </p:sp>
      <p:sp>
        <p:nvSpPr>
          <p:cNvPr id="10" name="textruta 9">
            <a:extLst>
              <a:ext uri="{FF2B5EF4-FFF2-40B4-BE49-F238E27FC236}">
                <a16:creationId xmlns:a16="http://schemas.microsoft.com/office/drawing/2014/main" id="{8352E1A6-9811-250C-E5C1-37CC2C62B4CB}"/>
              </a:ext>
            </a:extLst>
          </p:cNvPr>
          <p:cNvSpPr txBox="1"/>
          <p:nvPr userDrawn="1"/>
        </p:nvSpPr>
        <p:spPr>
          <a:xfrm>
            <a:off x="8037443" y="6361043"/>
            <a:ext cx="3617843" cy="307777"/>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lang="sv-SE" sz="700" b="1" dirty="0">
                <a:effectLst/>
                <a:latin typeface="Montserrat" pitchFamily="2" charset="77"/>
              </a:rPr>
              <a:t>BOOSTING BIODIVERSITY </a:t>
            </a:r>
            <a:r>
              <a:rPr lang="sv-SE" sz="700" dirty="0">
                <a:effectLst/>
                <a:latin typeface="Montserrat" pitchFamily="2" charset="77"/>
              </a:rPr>
              <a:t>– an investment </a:t>
            </a:r>
            <a:r>
              <a:rPr lang="sv-SE" sz="700" dirty="0" err="1">
                <a:effectLst/>
                <a:latin typeface="Montserrat" pitchFamily="2" charset="77"/>
              </a:rPr>
              <a:t>opportunity</a:t>
            </a:r>
            <a:r>
              <a:rPr lang="sv-SE" sz="700" dirty="0">
                <a:effectLst/>
                <a:latin typeface="Montserrat" pitchFamily="2" charset="77"/>
              </a:rPr>
              <a:t>. </a:t>
            </a:r>
          </a:p>
          <a:p>
            <a:pPr algn="r"/>
            <a:endParaRPr lang="sv-SE" sz="700" dirty="0">
              <a:latin typeface="Montserrat" pitchFamily="2" charset="77"/>
            </a:endParaRPr>
          </a:p>
        </p:txBody>
      </p:sp>
      <p:pic>
        <p:nvPicPr>
          <p:cNvPr id="11" name="Bildobjekt 10" descr="En bild som visar Teckensnitt, Grafik, text, skärmbild&#10;&#10;Automatiskt genererad beskrivning">
            <a:extLst>
              <a:ext uri="{FF2B5EF4-FFF2-40B4-BE49-F238E27FC236}">
                <a16:creationId xmlns:a16="http://schemas.microsoft.com/office/drawing/2014/main" id="{5A7EF14E-F7B6-CDA5-F884-AB6A01BF809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41616" y="268356"/>
            <a:ext cx="885341" cy="231223"/>
          </a:xfrm>
          <a:prstGeom prst="rect">
            <a:avLst/>
          </a:prstGeom>
        </p:spPr>
      </p:pic>
      <p:sp>
        <p:nvSpPr>
          <p:cNvPr id="2" name="Platshållare för text 14">
            <a:extLst>
              <a:ext uri="{FF2B5EF4-FFF2-40B4-BE49-F238E27FC236}">
                <a16:creationId xmlns:a16="http://schemas.microsoft.com/office/drawing/2014/main" id="{595F27A6-96D2-EF26-7121-2031531F5486}"/>
              </a:ext>
            </a:extLst>
          </p:cNvPr>
          <p:cNvSpPr>
            <a:spLocks noGrp="1"/>
          </p:cNvSpPr>
          <p:nvPr>
            <p:ph type="body" sz="quarter" idx="21" hasCustomPrompt="1"/>
          </p:nvPr>
        </p:nvSpPr>
        <p:spPr>
          <a:xfrm>
            <a:off x="695325" y="6400335"/>
            <a:ext cx="1780246" cy="290397"/>
          </a:xfrm>
        </p:spPr>
        <p:txBody>
          <a:bodyPr/>
          <a:lstStyle>
            <a:lvl1pPr marL="0" indent="0">
              <a:buNone/>
              <a:defRPr sz="700"/>
            </a:lvl1pPr>
          </a:lstStyle>
          <a:p>
            <a:pPr lvl="0"/>
            <a:r>
              <a:rPr lang="sv-SE" dirty="0"/>
              <a:t>Notes</a:t>
            </a:r>
          </a:p>
        </p:txBody>
      </p:sp>
      <p:cxnSp>
        <p:nvCxnSpPr>
          <p:cNvPr id="4" name="Rak 3">
            <a:extLst>
              <a:ext uri="{FF2B5EF4-FFF2-40B4-BE49-F238E27FC236}">
                <a16:creationId xmlns:a16="http://schemas.microsoft.com/office/drawing/2014/main" id="{AA9491F2-860E-8B3D-F4F9-46E6DD9F8517}"/>
              </a:ext>
            </a:extLst>
          </p:cNvPr>
          <p:cNvCxnSpPr/>
          <p:nvPr userDrawn="1"/>
        </p:nvCxnSpPr>
        <p:spPr>
          <a:xfrm flipH="1">
            <a:off x="682906" y="6134582"/>
            <a:ext cx="112621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7340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Dark">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C5207F-935D-8913-199B-5A5597D2D866}"/>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endParaRPr lang="sv-SE" dirty="0"/>
          </a:p>
        </p:txBody>
      </p:sp>
      <p:pic>
        <p:nvPicPr>
          <p:cNvPr id="4" name="Bildobjekt 3">
            <a:extLst>
              <a:ext uri="{FF2B5EF4-FFF2-40B4-BE49-F238E27FC236}">
                <a16:creationId xmlns:a16="http://schemas.microsoft.com/office/drawing/2014/main" id="{581C6C9F-9C20-E763-F48A-F95D7D5E4C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5" name="Platshållare för text 14">
            <a:extLst>
              <a:ext uri="{FF2B5EF4-FFF2-40B4-BE49-F238E27FC236}">
                <a16:creationId xmlns:a16="http://schemas.microsoft.com/office/drawing/2014/main" id="{C1A67A43-C984-70C6-F9BC-DB66199D7695}"/>
              </a:ext>
            </a:extLst>
          </p:cNvPr>
          <p:cNvSpPr>
            <a:spLocks noGrp="1"/>
          </p:cNvSpPr>
          <p:nvPr>
            <p:ph type="body" sz="quarter" idx="21" hasCustomPrompt="1"/>
          </p:nvPr>
        </p:nvSpPr>
        <p:spPr>
          <a:xfrm>
            <a:off x="695325" y="6400335"/>
            <a:ext cx="1780246" cy="290397"/>
          </a:xfrm>
        </p:spPr>
        <p:txBody>
          <a:bodyPr/>
          <a:lstStyle>
            <a:lvl1pPr marL="0" indent="0">
              <a:buNone/>
              <a:defRPr sz="700">
                <a:solidFill>
                  <a:schemeClr val="bg1"/>
                </a:solidFill>
              </a:defRPr>
            </a:lvl1pPr>
          </a:lstStyle>
          <a:p>
            <a:pPr lvl="0"/>
            <a:r>
              <a:rPr lang="sv-SE" dirty="0"/>
              <a:t>Notes</a:t>
            </a:r>
          </a:p>
        </p:txBody>
      </p:sp>
    </p:spTree>
    <p:extLst>
      <p:ext uri="{BB962C8B-B14F-4D97-AF65-F5344CB8AC3E}">
        <p14:creationId xmlns:p14="http://schemas.microsoft.com/office/powerpoint/2010/main" val="792236245"/>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F72E5B9-4B6B-787F-C788-D71185E51A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7" name="Platshållare för bildnummer 8">
            <a:extLst>
              <a:ext uri="{FF2B5EF4-FFF2-40B4-BE49-F238E27FC236}">
                <a16:creationId xmlns:a16="http://schemas.microsoft.com/office/drawing/2014/main" id="{049380C9-FCC3-B2E4-63C0-899614B6D9F4}"/>
              </a:ext>
            </a:extLst>
          </p:cNvPr>
          <p:cNvSpPr txBox="1">
            <a:spLocks/>
          </p:cNvSpPr>
          <p:nvPr userDrawn="1"/>
        </p:nvSpPr>
        <p:spPr>
          <a:xfrm>
            <a:off x="11644823" y="6389761"/>
            <a:ext cx="294736" cy="129756"/>
          </a:xfrm>
          <a:prstGeom prst="rect">
            <a:avLst/>
          </a:prstGeom>
        </p:spPr>
        <p:txBody>
          <a:bodyPr vert="horz" lIns="0" tIns="0" rIns="0" bIns="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tx1"/>
                </a:solidFill>
                <a:effectLst/>
                <a:uFillTx/>
                <a:latin typeface="+mn-lt"/>
                <a:ea typeface="+mn-ea"/>
                <a:cs typeface="+mn-cs"/>
                <a:sym typeface="Montserrat-Regular"/>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9pPr>
          </a:lstStyle>
          <a:p>
            <a:pPr algn="r"/>
            <a:fld id="{4443251C-1467-48DD-995C-EA1BC982FE46}" type="slidenum">
              <a:rPr lang="sv-SE" smtClean="0"/>
              <a:pPr algn="r"/>
              <a:t>‹#›</a:t>
            </a:fld>
            <a:endParaRPr lang="sv-SE" dirty="0"/>
          </a:p>
        </p:txBody>
      </p:sp>
      <p:sp>
        <p:nvSpPr>
          <p:cNvPr id="8" name="textruta 7">
            <a:extLst>
              <a:ext uri="{FF2B5EF4-FFF2-40B4-BE49-F238E27FC236}">
                <a16:creationId xmlns:a16="http://schemas.microsoft.com/office/drawing/2014/main" id="{4915F7C4-C50A-633E-2D39-66DA81704BE4}"/>
              </a:ext>
            </a:extLst>
          </p:cNvPr>
          <p:cNvSpPr txBox="1"/>
          <p:nvPr userDrawn="1"/>
        </p:nvSpPr>
        <p:spPr>
          <a:xfrm>
            <a:off x="8037443" y="6361043"/>
            <a:ext cx="3617843" cy="307777"/>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lang="sv-SE" sz="700" b="1" dirty="0">
                <a:effectLst/>
                <a:latin typeface="Montserrat" pitchFamily="2" charset="77"/>
              </a:rPr>
              <a:t>BOOSTING BIODIVERSITY </a:t>
            </a:r>
            <a:r>
              <a:rPr lang="sv-SE" sz="700" dirty="0">
                <a:effectLst/>
                <a:latin typeface="Montserrat" pitchFamily="2" charset="77"/>
              </a:rPr>
              <a:t>– an investment </a:t>
            </a:r>
            <a:r>
              <a:rPr lang="sv-SE" sz="700" dirty="0" err="1">
                <a:effectLst/>
                <a:latin typeface="Montserrat" pitchFamily="2" charset="77"/>
              </a:rPr>
              <a:t>opportunity</a:t>
            </a:r>
            <a:r>
              <a:rPr lang="sv-SE" sz="700" dirty="0">
                <a:effectLst/>
                <a:latin typeface="Montserrat" pitchFamily="2" charset="77"/>
              </a:rPr>
              <a:t>. </a:t>
            </a:r>
          </a:p>
          <a:p>
            <a:pPr algn="r"/>
            <a:endParaRPr lang="sv-SE" sz="700" dirty="0">
              <a:latin typeface="Montserrat" pitchFamily="2" charset="77"/>
            </a:endParaRPr>
          </a:p>
        </p:txBody>
      </p:sp>
      <p:pic>
        <p:nvPicPr>
          <p:cNvPr id="9" name="Bildobjekt 8" descr="En bild som visar Teckensnitt, Grafik, text, skärmbild&#10;&#10;Automatiskt genererad beskrivning">
            <a:extLst>
              <a:ext uri="{FF2B5EF4-FFF2-40B4-BE49-F238E27FC236}">
                <a16:creationId xmlns:a16="http://schemas.microsoft.com/office/drawing/2014/main" id="{ACEF5160-D25A-E903-92BE-D57597F76E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41616" y="268356"/>
            <a:ext cx="885341" cy="231223"/>
          </a:xfrm>
          <a:prstGeom prst="rect">
            <a:avLst/>
          </a:prstGeom>
        </p:spPr>
      </p:pic>
      <p:sp>
        <p:nvSpPr>
          <p:cNvPr id="2" name="Platshållare för text 14">
            <a:extLst>
              <a:ext uri="{FF2B5EF4-FFF2-40B4-BE49-F238E27FC236}">
                <a16:creationId xmlns:a16="http://schemas.microsoft.com/office/drawing/2014/main" id="{161C7F7A-2214-EF44-A3DF-AEA84C0176ED}"/>
              </a:ext>
            </a:extLst>
          </p:cNvPr>
          <p:cNvSpPr>
            <a:spLocks noGrp="1"/>
          </p:cNvSpPr>
          <p:nvPr>
            <p:ph type="body" sz="quarter" idx="21" hasCustomPrompt="1"/>
          </p:nvPr>
        </p:nvSpPr>
        <p:spPr>
          <a:xfrm>
            <a:off x="695325" y="6400335"/>
            <a:ext cx="1780246" cy="290397"/>
          </a:xfrm>
        </p:spPr>
        <p:txBody>
          <a:bodyPr/>
          <a:lstStyle>
            <a:lvl1pPr marL="0" indent="0">
              <a:buNone/>
              <a:defRPr sz="700"/>
            </a:lvl1pPr>
          </a:lstStyle>
          <a:p>
            <a:pPr lvl="0"/>
            <a:r>
              <a:rPr lang="sv-SE" dirty="0"/>
              <a:t>Notes</a:t>
            </a:r>
          </a:p>
        </p:txBody>
      </p:sp>
      <p:cxnSp>
        <p:nvCxnSpPr>
          <p:cNvPr id="3" name="Rak 2">
            <a:extLst>
              <a:ext uri="{FF2B5EF4-FFF2-40B4-BE49-F238E27FC236}">
                <a16:creationId xmlns:a16="http://schemas.microsoft.com/office/drawing/2014/main" id="{B085B7AE-D8CD-18DA-9C9A-939DE56E365F}"/>
              </a:ext>
            </a:extLst>
          </p:cNvPr>
          <p:cNvCxnSpPr/>
          <p:nvPr userDrawn="1"/>
        </p:nvCxnSpPr>
        <p:spPr>
          <a:xfrm flipH="1">
            <a:off x="682906" y="6134582"/>
            <a:ext cx="112621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5908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Image right">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A97963A-F4E7-4E6A-942D-1E2D85FD1980}"/>
              </a:ext>
            </a:extLst>
          </p:cNvPr>
          <p:cNvSpPr>
            <a:spLocks noGrp="1"/>
          </p:cNvSpPr>
          <p:nvPr>
            <p:ph type="body" sz="quarter" idx="13"/>
          </p:nvPr>
        </p:nvSpPr>
        <p:spPr>
          <a:xfrm>
            <a:off x="695325" y="1989137"/>
            <a:ext cx="5256295" cy="4176711"/>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bild 2">
            <a:extLst>
              <a:ext uri="{FF2B5EF4-FFF2-40B4-BE49-F238E27FC236}">
                <a16:creationId xmlns:a16="http://schemas.microsoft.com/office/drawing/2014/main" id="{1A42CC77-C68E-47D9-9A06-F370691EA9F4}"/>
              </a:ext>
            </a:extLst>
          </p:cNvPr>
          <p:cNvSpPr>
            <a:spLocks noGrp="1"/>
          </p:cNvSpPr>
          <p:nvPr>
            <p:ph type="pic" idx="1"/>
          </p:nvPr>
        </p:nvSpPr>
        <p:spPr>
          <a:xfrm>
            <a:off x="6240379" y="1989138"/>
            <a:ext cx="5256295" cy="4135438"/>
          </a:xfrm>
          <a:solidFill>
            <a:schemeClr val="bg1"/>
          </a:solidFill>
        </p:spPr>
        <p:txBody>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dirty="0"/>
          </a:p>
        </p:txBody>
      </p:sp>
      <p:sp>
        <p:nvSpPr>
          <p:cNvPr id="10" name="Title 9">
            <a:extLst>
              <a:ext uri="{FF2B5EF4-FFF2-40B4-BE49-F238E27FC236}">
                <a16:creationId xmlns:a16="http://schemas.microsoft.com/office/drawing/2014/main" id="{705C333A-E58B-30EF-761D-AF440CE52E74}"/>
              </a:ext>
            </a:extLst>
          </p:cNvPr>
          <p:cNvSpPr>
            <a:spLocks noGrp="1"/>
          </p:cNvSpPr>
          <p:nvPr>
            <p:ph type="title" hasCustomPrompt="1"/>
          </p:nvPr>
        </p:nvSpPr>
        <p:spPr>
          <a:xfrm>
            <a:off x="695325" y="549275"/>
            <a:ext cx="10801350" cy="1042987"/>
          </a:xfrm>
        </p:spPr>
        <p:txBody>
          <a:bodyPr/>
          <a:lstStyle>
            <a:lvl1pPr>
              <a:defRPr>
                <a:solidFill>
                  <a:srgbClr val="431820"/>
                </a:solidFill>
              </a:defRPr>
            </a:lvl1pPr>
          </a:lstStyle>
          <a:p>
            <a:r>
              <a:rPr lang="en-US" dirty="0"/>
              <a:t>CLICK TO EDIT MASTER TITLE STYLE</a:t>
            </a:r>
            <a:endParaRPr lang="sv-SE" dirty="0"/>
          </a:p>
        </p:txBody>
      </p:sp>
      <p:pic>
        <p:nvPicPr>
          <p:cNvPr id="2" name="Bildobjekt 1">
            <a:extLst>
              <a:ext uri="{FF2B5EF4-FFF2-40B4-BE49-F238E27FC236}">
                <a16:creationId xmlns:a16="http://schemas.microsoft.com/office/drawing/2014/main" id="{B2267B50-72ED-64F1-A377-DBC2CF757C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8" name="Platshållare för bildnummer 8">
            <a:extLst>
              <a:ext uri="{FF2B5EF4-FFF2-40B4-BE49-F238E27FC236}">
                <a16:creationId xmlns:a16="http://schemas.microsoft.com/office/drawing/2014/main" id="{D35FE457-8214-C343-E54A-06B4230E720F}"/>
              </a:ext>
            </a:extLst>
          </p:cNvPr>
          <p:cNvSpPr txBox="1">
            <a:spLocks/>
          </p:cNvSpPr>
          <p:nvPr userDrawn="1"/>
        </p:nvSpPr>
        <p:spPr>
          <a:xfrm>
            <a:off x="11644823" y="6389761"/>
            <a:ext cx="294736" cy="129756"/>
          </a:xfrm>
          <a:prstGeom prst="rect">
            <a:avLst/>
          </a:prstGeom>
        </p:spPr>
        <p:txBody>
          <a:bodyPr vert="horz" lIns="0" tIns="0" rIns="0" bIns="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tx1"/>
                </a:solidFill>
                <a:effectLst/>
                <a:uFillTx/>
                <a:latin typeface="+mn-lt"/>
                <a:ea typeface="+mn-ea"/>
                <a:cs typeface="+mn-cs"/>
                <a:sym typeface="Montserrat-Regular"/>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9pPr>
          </a:lstStyle>
          <a:p>
            <a:pPr algn="r"/>
            <a:fld id="{4443251C-1467-48DD-995C-EA1BC982FE46}" type="slidenum">
              <a:rPr lang="sv-SE" smtClean="0"/>
              <a:pPr algn="r"/>
              <a:t>‹#›</a:t>
            </a:fld>
            <a:endParaRPr lang="sv-SE" dirty="0"/>
          </a:p>
        </p:txBody>
      </p:sp>
      <p:sp>
        <p:nvSpPr>
          <p:cNvPr id="11" name="textruta 10">
            <a:extLst>
              <a:ext uri="{FF2B5EF4-FFF2-40B4-BE49-F238E27FC236}">
                <a16:creationId xmlns:a16="http://schemas.microsoft.com/office/drawing/2014/main" id="{85EECE9B-2E64-1D4B-93D6-DA401DC04DD8}"/>
              </a:ext>
            </a:extLst>
          </p:cNvPr>
          <p:cNvSpPr txBox="1"/>
          <p:nvPr userDrawn="1"/>
        </p:nvSpPr>
        <p:spPr>
          <a:xfrm>
            <a:off x="8037443" y="6361043"/>
            <a:ext cx="3617843" cy="307777"/>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lang="sv-SE" sz="700" b="1" dirty="0">
                <a:effectLst/>
                <a:latin typeface="Montserrat" pitchFamily="2" charset="77"/>
              </a:rPr>
              <a:t>BOOSTING BIODIVERSITY </a:t>
            </a:r>
            <a:r>
              <a:rPr lang="sv-SE" sz="700" dirty="0">
                <a:effectLst/>
                <a:latin typeface="Montserrat" pitchFamily="2" charset="77"/>
              </a:rPr>
              <a:t>– an investment </a:t>
            </a:r>
            <a:r>
              <a:rPr lang="sv-SE" sz="700" dirty="0" err="1">
                <a:effectLst/>
                <a:latin typeface="Montserrat" pitchFamily="2" charset="77"/>
              </a:rPr>
              <a:t>opportunity</a:t>
            </a:r>
            <a:r>
              <a:rPr lang="sv-SE" sz="700" dirty="0">
                <a:effectLst/>
                <a:latin typeface="Montserrat" pitchFamily="2" charset="77"/>
              </a:rPr>
              <a:t>. </a:t>
            </a:r>
          </a:p>
          <a:p>
            <a:pPr algn="r"/>
            <a:endParaRPr lang="sv-SE" sz="700" dirty="0">
              <a:latin typeface="Montserrat" pitchFamily="2" charset="77"/>
            </a:endParaRPr>
          </a:p>
        </p:txBody>
      </p:sp>
      <p:pic>
        <p:nvPicPr>
          <p:cNvPr id="12" name="Bildobjekt 11" descr="En bild som visar Teckensnitt, Grafik, text, skärmbild&#10;&#10;Automatiskt genererad beskrivning">
            <a:extLst>
              <a:ext uri="{FF2B5EF4-FFF2-40B4-BE49-F238E27FC236}">
                <a16:creationId xmlns:a16="http://schemas.microsoft.com/office/drawing/2014/main" id="{CC8AC609-5D00-94A5-F70C-94C33AAB0E8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41616" y="268356"/>
            <a:ext cx="885341" cy="231223"/>
          </a:xfrm>
          <a:prstGeom prst="rect">
            <a:avLst/>
          </a:prstGeom>
        </p:spPr>
      </p:pic>
      <p:sp>
        <p:nvSpPr>
          <p:cNvPr id="5" name="Platshållare för text 14">
            <a:extLst>
              <a:ext uri="{FF2B5EF4-FFF2-40B4-BE49-F238E27FC236}">
                <a16:creationId xmlns:a16="http://schemas.microsoft.com/office/drawing/2014/main" id="{37179C1A-6A1C-DF22-1D7B-BFB26104CE58}"/>
              </a:ext>
            </a:extLst>
          </p:cNvPr>
          <p:cNvSpPr>
            <a:spLocks noGrp="1"/>
          </p:cNvSpPr>
          <p:nvPr>
            <p:ph type="body" sz="quarter" idx="21" hasCustomPrompt="1"/>
          </p:nvPr>
        </p:nvSpPr>
        <p:spPr>
          <a:xfrm>
            <a:off x="695325" y="6400335"/>
            <a:ext cx="1780246" cy="290397"/>
          </a:xfrm>
        </p:spPr>
        <p:txBody>
          <a:bodyPr/>
          <a:lstStyle>
            <a:lvl1pPr marL="0" indent="0">
              <a:buNone/>
              <a:defRPr sz="700"/>
            </a:lvl1pPr>
          </a:lstStyle>
          <a:p>
            <a:pPr lvl="0"/>
            <a:r>
              <a:rPr lang="sv-SE" dirty="0"/>
              <a:t>Notes</a:t>
            </a:r>
          </a:p>
        </p:txBody>
      </p:sp>
      <p:cxnSp>
        <p:nvCxnSpPr>
          <p:cNvPr id="4" name="Rak 3">
            <a:extLst>
              <a:ext uri="{FF2B5EF4-FFF2-40B4-BE49-F238E27FC236}">
                <a16:creationId xmlns:a16="http://schemas.microsoft.com/office/drawing/2014/main" id="{66E062E8-6C31-F965-1D58-AF0FADCF83CC}"/>
              </a:ext>
            </a:extLst>
          </p:cNvPr>
          <p:cNvCxnSpPr/>
          <p:nvPr userDrawn="1"/>
        </p:nvCxnSpPr>
        <p:spPr>
          <a:xfrm flipH="1">
            <a:off x="682906" y="6134582"/>
            <a:ext cx="112621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6841115"/>
      </p:ext>
    </p:extLst>
  </p:cSld>
  <p:clrMapOvr>
    <a:masterClrMapping/>
  </p:clrMapOvr>
  <p:extLst>
    <p:ext uri="{DCECCB84-F9BA-43D5-87BE-67443E8EF086}">
      <p15:sldGuideLst xmlns:p15="http://schemas.microsoft.com/office/powerpoint/2012/main">
        <p15:guide id="1" pos="3931"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Image right Dark">
    <p:bg>
      <p:bgPr>
        <a:solidFill>
          <a:schemeClr val="accent2"/>
        </a:solidFill>
        <a:effectLst/>
      </p:bgPr>
    </p:bg>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A97963A-F4E7-4E6A-942D-1E2D85FD1980}"/>
              </a:ext>
            </a:extLst>
          </p:cNvPr>
          <p:cNvSpPr>
            <a:spLocks noGrp="1"/>
          </p:cNvSpPr>
          <p:nvPr>
            <p:ph type="body" sz="quarter" idx="13"/>
          </p:nvPr>
        </p:nvSpPr>
        <p:spPr>
          <a:xfrm>
            <a:off x="695325" y="1989138"/>
            <a:ext cx="5256295" cy="417671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bild 2">
            <a:extLst>
              <a:ext uri="{FF2B5EF4-FFF2-40B4-BE49-F238E27FC236}">
                <a16:creationId xmlns:a16="http://schemas.microsoft.com/office/drawing/2014/main" id="{1A42CC77-C68E-47D9-9A06-F370691EA9F4}"/>
              </a:ext>
            </a:extLst>
          </p:cNvPr>
          <p:cNvSpPr>
            <a:spLocks noGrp="1"/>
          </p:cNvSpPr>
          <p:nvPr>
            <p:ph type="pic" idx="1"/>
          </p:nvPr>
        </p:nvSpPr>
        <p:spPr>
          <a:xfrm>
            <a:off x="6240379" y="1989138"/>
            <a:ext cx="5256295" cy="4135437"/>
          </a:xfrm>
          <a:solidFill>
            <a:schemeClr val="bg1"/>
          </a:solidFill>
        </p:spPr>
        <p:txBody>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dirty="0"/>
          </a:p>
        </p:txBody>
      </p:sp>
      <p:sp>
        <p:nvSpPr>
          <p:cNvPr id="10" name="Title 9">
            <a:extLst>
              <a:ext uri="{FF2B5EF4-FFF2-40B4-BE49-F238E27FC236}">
                <a16:creationId xmlns:a16="http://schemas.microsoft.com/office/drawing/2014/main" id="{705C333A-E58B-30EF-761D-AF440CE52E74}"/>
              </a:ext>
            </a:extLst>
          </p:cNvPr>
          <p:cNvSpPr>
            <a:spLocks noGrp="1"/>
          </p:cNvSpPr>
          <p:nvPr>
            <p:ph type="title" hasCustomPrompt="1"/>
          </p:nvPr>
        </p:nvSpPr>
        <p:spPr>
          <a:xfrm>
            <a:off x="695325" y="549275"/>
            <a:ext cx="10801349" cy="1042987"/>
          </a:xfrm>
        </p:spPr>
        <p:txBody>
          <a:bodyPr/>
          <a:lstStyle>
            <a:lvl1pPr>
              <a:defRPr>
                <a:solidFill>
                  <a:schemeClr val="bg1"/>
                </a:solidFill>
              </a:defRPr>
            </a:lvl1pPr>
          </a:lstStyle>
          <a:p>
            <a:r>
              <a:rPr lang="en-US" dirty="0"/>
              <a:t>CLICK TO EDIT MASTER TITLE STYLE</a:t>
            </a:r>
            <a:endParaRPr lang="sv-SE" dirty="0"/>
          </a:p>
        </p:txBody>
      </p:sp>
      <p:pic>
        <p:nvPicPr>
          <p:cNvPr id="2" name="Bildobjekt 1">
            <a:extLst>
              <a:ext uri="{FF2B5EF4-FFF2-40B4-BE49-F238E27FC236}">
                <a16:creationId xmlns:a16="http://schemas.microsoft.com/office/drawing/2014/main" id="{E3CFC7CA-F8D0-DC5E-81E2-6FD6E263372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4" name="Platshållare för text 14">
            <a:extLst>
              <a:ext uri="{FF2B5EF4-FFF2-40B4-BE49-F238E27FC236}">
                <a16:creationId xmlns:a16="http://schemas.microsoft.com/office/drawing/2014/main" id="{1510774B-406A-46B9-413A-5B82EE7C88DC}"/>
              </a:ext>
            </a:extLst>
          </p:cNvPr>
          <p:cNvSpPr>
            <a:spLocks noGrp="1"/>
          </p:cNvSpPr>
          <p:nvPr>
            <p:ph type="body" sz="quarter" idx="21" hasCustomPrompt="1"/>
          </p:nvPr>
        </p:nvSpPr>
        <p:spPr>
          <a:xfrm>
            <a:off x="695325" y="6400335"/>
            <a:ext cx="1780246" cy="290397"/>
          </a:xfrm>
        </p:spPr>
        <p:txBody>
          <a:bodyPr/>
          <a:lstStyle>
            <a:lvl1pPr marL="0" indent="0">
              <a:buNone/>
              <a:defRPr sz="700">
                <a:solidFill>
                  <a:schemeClr val="bg1"/>
                </a:solidFill>
              </a:defRPr>
            </a:lvl1pPr>
          </a:lstStyle>
          <a:p>
            <a:pPr lvl="0"/>
            <a:r>
              <a:rPr lang="sv-SE" dirty="0"/>
              <a:t>Notes</a:t>
            </a:r>
          </a:p>
        </p:txBody>
      </p:sp>
    </p:spTree>
    <p:extLst>
      <p:ext uri="{BB962C8B-B14F-4D97-AF65-F5344CB8AC3E}">
        <p14:creationId xmlns:p14="http://schemas.microsoft.com/office/powerpoint/2010/main" val="765501822"/>
      </p:ext>
    </p:extLst>
  </p:cSld>
  <p:clrMapOvr>
    <a:masterClrMapping/>
  </p:clrMapOvr>
  <p:extLst>
    <p:ext uri="{DCECCB84-F9BA-43D5-87BE-67443E8EF086}">
      <p15:sldGuideLst xmlns:p15="http://schemas.microsoft.com/office/powerpoint/2012/main">
        <p15:guide id="1" pos="393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Agenda">
    <p:spTree>
      <p:nvGrpSpPr>
        <p:cNvPr id="1" name=""/>
        <p:cNvGrpSpPr/>
        <p:nvPr/>
      </p:nvGrpSpPr>
      <p:grpSpPr>
        <a:xfrm>
          <a:off x="0" y="0"/>
          <a:ext cx="0" cy="0"/>
          <a:chOff x="0" y="0"/>
          <a:chExt cx="0" cy="0"/>
        </a:xfrm>
      </p:grpSpPr>
      <p:pic>
        <p:nvPicPr>
          <p:cNvPr id="20" name="Bildobjekt 19" descr="En bild som visar ryggradslös, insekt, skalbagge, skadedjur&#10;&#10;Automatiskt genererad beskrivning">
            <a:extLst>
              <a:ext uri="{FF2B5EF4-FFF2-40B4-BE49-F238E27FC236}">
                <a16:creationId xmlns:a16="http://schemas.microsoft.com/office/drawing/2014/main" id="{A5CE470A-A7D8-0965-C989-A94562A6CE4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129338"/>
          </a:xfrm>
          <a:prstGeom prst="rect">
            <a:avLst/>
          </a:prstGeom>
        </p:spPr>
      </p:pic>
      <p:pic>
        <p:nvPicPr>
          <p:cNvPr id="2" name="Bildobjekt 1">
            <a:extLst>
              <a:ext uri="{FF2B5EF4-FFF2-40B4-BE49-F238E27FC236}">
                <a16:creationId xmlns:a16="http://schemas.microsoft.com/office/drawing/2014/main" id="{53E0CB54-0357-216F-43FA-69F9E6AB029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7" name="Rektangel med klippt hörn 6">
            <a:extLst>
              <a:ext uri="{FF2B5EF4-FFF2-40B4-BE49-F238E27FC236}">
                <a16:creationId xmlns:a16="http://schemas.microsoft.com/office/drawing/2014/main" id="{B2B14F1E-4FA1-27E9-20F1-7E16635F8532}"/>
              </a:ext>
            </a:extLst>
          </p:cNvPr>
          <p:cNvSpPr/>
          <p:nvPr userDrawn="1"/>
        </p:nvSpPr>
        <p:spPr>
          <a:xfrm>
            <a:off x="5699760" y="549275"/>
            <a:ext cx="6228715" cy="5580063"/>
          </a:xfrm>
          <a:prstGeom prst="snip1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6" name="Platshållare för text 15">
            <a:extLst>
              <a:ext uri="{FF2B5EF4-FFF2-40B4-BE49-F238E27FC236}">
                <a16:creationId xmlns:a16="http://schemas.microsoft.com/office/drawing/2014/main" id="{91101D80-7DD2-7CB8-58F7-E9D834FC92EC}"/>
              </a:ext>
            </a:extLst>
          </p:cNvPr>
          <p:cNvSpPr>
            <a:spLocks noGrp="1"/>
          </p:cNvSpPr>
          <p:nvPr>
            <p:ph type="body" sz="quarter" idx="16" hasCustomPrompt="1"/>
          </p:nvPr>
        </p:nvSpPr>
        <p:spPr>
          <a:xfrm>
            <a:off x="695325" y="1592263"/>
            <a:ext cx="6610350" cy="4537075"/>
          </a:xfrm>
        </p:spPr>
        <p:txBody>
          <a:bodyPr/>
          <a:lstStyle>
            <a:lvl1pPr marL="0" indent="0">
              <a:buNone/>
              <a:defRPr>
                <a:solidFill>
                  <a:schemeClr val="bg1"/>
                </a:solidFill>
              </a:defRPr>
            </a:lvl1pPr>
          </a:lstStyle>
          <a:p>
            <a:pPr marL="0" marR="0" lvl="0" indent="0" algn="l" defTabSz="914400" rtl="0" eaLnBrk="1" fontAlgn="auto" latinLnBrk="0" hangingPunct="1">
              <a:lnSpc>
                <a:spcPct val="110000"/>
              </a:lnSpc>
              <a:spcBef>
                <a:spcPts val="1000"/>
              </a:spcBef>
              <a:spcAft>
                <a:spcPts val="0"/>
              </a:spcAft>
              <a:buClr>
                <a:schemeClr val="accent1"/>
              </a:buClr>
              <a:buSzTx/>
              <a:buFont typeface="Arial" panose="020B0604020202020204" pitchFamily="34" charset="0"/>
              <a:buNone/>
              <a:tabLst/>
              <a:defRPr/>
            </a:pPr>
            <a:r>
              <a:rPr lang="sv-SE" dirty="0"/>
              <a:t>1. Bodycopy</a:t>
            </a:r>
          </a:p>
          <a:p>
            <a:pPr marL="0" marR="0" lvl="0" indent="0" algn="l" defTabSz="914400" rtl="0" eaLnBrk="1" fontAlgn="auto" latinLnBrk="0" hangingPunct="1">
              <a:lnSpc>
                <a:spcPct val="110000"/>
              </a:lnSpc>
              <a:spcBef>
                <a:spcPts val="1000"/>
              </a:spcBef>
              <a:spcAft>
                <a:spcPts val="0"/>
              </a:spcAft>
              <a:buClr>
                <a:schemeClr val="accent1"/>
              </a:buClr>
              <a:buSzTx/>
              <a:buFont typeface="Arial" panose="020B0604020202020204" pitchFamily="34" charset="0"/>
              <a:buNone/>
              <a:tabLst/>
              <a:defRPr/>
            </a:pPr>
            <a:r>
              <a:rPr lang="sv-SE" dirty="0"/>
              <a:t>1. Bodycopy</a:t>
            </a:r>
          </a:p>
          <a:p>
            <a:pPr marL="0" marR="0" lvl="0" indent="0" algn="l" defTabSz="914400" rtl="0" eaLnBrk="1" fontAlgn="auto" latinLnBrk="0" hangingPunct="1">
              <a:lnSpc>
                <a:spcPct val="110000"/>
              </a:lnSpc>
              <a:spcBef>
                <a:spcPts val="1000"/>
              </a:spcBef>
              <a:spcAft>
                <a:spcPts val="0"/>
              </a:spcAft>
              <a:buClr>
                <a:schemeClr val="accent1"/>
              </a:buClr>
              <a:buSzTx/>
              <a:buFont typeface="Arial" panose="020B0604020202020204" pitchFamily="34" charset="0"/>
              <a:buNone/>
              <a:tabLst/>
              <a:defRPr/>
            </a:pPr>
            <a:r>
              <a:rPr lang="sv-SE" dirty="0"/>
              <a:t>1. Bodycopy</a:t>
            </a:r>
          </a:p>
          <a:p>
            <a:pPr marL="0" marR="0" lvl="0" indent="0" algn="l" defTabSz="914400" rtl="0" eaLnBrk="1" fontAlgn="auto" latinLnBrk="0" hangingPunct="1">
              <a:lnSpc>
                <a:spcPct val="110000"/>
              </a:lnSpc>
              <a:spcBef>
                <a:spcPts val="1000"/>
              </a:spcBef>
              <a:spcAft>
                <a:spcPts val="0"/>
              </a:spcAft>
              <a:buClr>
                <a:schemeClr val="accent1"/>
              </a:buClr>
              <a:buSzTx/>
              <a:buFont typeface="Arial" panose="020B0604020202020204" pitchFamily="34" charset="0"/>
              <a:buNone/>
              <a:tabLst/>
              <a:defRPr/>
            </a:pPr>
            <a:r>
              <a:rPr lang="sv-SE" dirty="0"/>
              <a:t>1. Bodycopy</a:t>
            </a:r>
          </a:p>
          <a:p>
            <a:pPr marL="0" marR="0" lvl="0" indent="0" algn="l" defTabSz="914400" rtl="0" eaLnBrk="1" fontAlgn="auto" latinLnBrk="0" hangingPunct="1">
              <a:lnSpc>
                <a:spcPct val="110000"/>
              </a:lnSpc>
              <a:spcBef>
                <a:spcPts val="1000"/>
              </a:spcBef>
              <a:spcAft>
                <a:spcPts val="0"/>
              </a:spcAft>
              <a:buClr>
                <a:schemeClr val="accent1"/>
              </a:buClr>
              <a:buSzTx/>
              <a:buFont typeface="Arial" panose="020B0604020202020204" pitchFamily="34" charset="0"/>
              <a:buNone/>
              <a:tabLst/>
              <a:defRPr/>
            </a:pPr>
            <a:r>
              <a:rPr lang="sv-SE" dirty="0"/>
              <a:t>1. Bodycopy</a:t>
            </a:r>
          </a:p>
          <a:p>
            <a:pPr marL="0" marR="0" lvl="0" indent="0" algn="l" defTabSz="914400" rtl="0" eaLnBrk="1" fontAlgn="auto" latinLnBrk="0" hangingPunct="1">
              <a:lnSpc>
                <a:spcPct val="110000"/>
              </a:lnSpc>
              <a:spcBef>
                <a:spcPts val="1000"/>
              </a:spcBef>
              <a:spcAft>
                <a:spcPts val="0"/>
              </a:spcAft>
              <a:buClr>
                <a:schemeClr val="accent1"/>
              </a:buClr>
              <a:buSzTx/>
              <a:buFont typeface="Arial" panose="020B0604020202020204" pitchFamily="34" charset="0"/>
              <a:buNone/>
              <a:tabLst/>
              <a:defRPr/>
            </a:pPr>
            <a:r>
              <a:rPr lang="sv-SE" dirty="0"/>
              <a:t>1. Bodycopy</a:t>
            </a:r>
          </a:p>
          <a:p>
            <a:pPr marL="0" marR="0" lvl="0" indent="0" algn="l" defTabSz="914400" rtl="0" eaLnBrk="1" fontAlgn="auto" latinLnBrk="0" hangingPunct="1">
              <a:lnSpc>
                <a:spcPct val="110000"/>
              </a:lnSpc>
              <a:spcBef>
                <a:spcPts val="1000"/>
              </a:spcBef>
              <a:spcAft>
                <a:spcPts val="0"/>
              </a:spcAft>
              <a:buClr>
                <a:schemeClr val="accent1"/>
              </a:buClr>
              <a:buSzTx/>
              <a:buFont typeface="Arial" panose="020B0604020202020204" pitchFamily="34" charset="0"/>
              <a:buNone/>
              <a:tabLst/>
              <a:defRPr/>
            </a:pPr>
            <a:r>
              <a:rPr lang="sv-SE" dirty="0"/>
              <a:t>1. Bodycopy</a:t>
            </a:r>
          </a:p>
          <a:p>
            <a:pPr marL="0" marR="0" lvl="0" indent="0" algn="l" defTabSz="914400" rtl="0" eaLnBrk="1" fontAlgn="auto" latinLnBrk="0" hangingPunct="1">
              <a:lnSpc>
                <a:spcPct val="110000"/>
              </a:lnSpc>
              <a:spcBef>
                <a:spcPts val="1000"/>
              </a:spcBef>
              <a:spcAft>
                <a:spcPts val="0"/>
              </a:spcAft>
              <a:buClr>
                <a:schemeClr val="accent1"/>
              </a:buClr>
              <a:buSzTx/>
              <a:buFont typeface="Arial" panose="020B0604020202020204" pitchFamily="34" charset="0"/>
              <a:buNone/>
              <a:tabLst/>
              <a:defRPr/>
            </a:pPr>
            <a:r>
              <a:rPr lang="sv-SE" dirty="0"/>
              <a:t>1. Bodycopy</a:t>
            </a:r>
          </a:p>
          <a:p>
            <a:pPr marL="0" marR="0" lvl="0" indent="0" algn="l" defTabSz="914400" rtl="0" eaLnBrk="1" fontAlgn="auto" latinLnBrk="0" hangingPunct="1">
              <a:lnSpc>
                <a:spcPct val="110000"/>
              </a:lnSpc>
              <a:spcBef>
                <a:spcPts val="1000"/>
              </a:spcBef>
              <a:spcAft>
                <a:spcPts val="0"/>
              </a:spcAft>
              <a:buClr>
                <a:schemeClr val="accent1"/>
              </a:buClr>
              <a:buSzTx/>
              <a:buFont typeface="Arial" panose="020B0604020202020204" pitchFamily="34" charset="0"/>
              <a:buNone/>
              <a:tabLst/>
              <a:defRPr/>
            </a:pPr>
            <a:r>
              <a:rPr lang="sv-SE" dirty="0"/>
              <a:t>1. Bodycopy</a:t>
            </a:r>
          </a:p>
          <a:p>
            <a:pPr lvl="0"/>
            <a:endParaRPr lang="sv-SE" dirty="0"/>
          </a:p>
        </p:txBody>
      </p:sp>
      <p:pic>
        <p:nvPicPr>
          <p:cNvPr id="9" name="Bildobjekt 8" descr="En bild som visar text, Teckensnitt, Grafik, logotyp&#10;&#10;Automatiskt genererad beskrivning">
            <a:extLst>
              <a:ext uri="{FF2B5EF4-FFF2-40B4-BE49-F238E27FC236}">
                <a16:creationId xmlns:a16="http://schemas.microsoft.com/office/drawing/2014/main" id="{C8CE221E-F761-8F8F-4B9D-724DDCEA794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51177" y="268561"/>
            <a:ext cx="868589" cy="226848"/>
          </a:xfrm>
          <a:prstGeom prst="rect">
            <a:avLst/>
          </a:prstGeom>
        </p:spPr>
      </p:pic>
      <p:sp>
        <p:nvSpPr>
          <p:cNvPr id="17" name="Platshållare för text 16">
            <a:extLst>
              <a:ext uri="{FF2B5EF4-FFF2-40B4-BE49-F238E27FC236}">
                <a16:creationId xmlns:a16="http://schemas.microsoft.com/office/drawing/2014/main" id="{E1A81A39-AD9F-D6EB-A606-47BA5671E225}"/>
              </a:ext>
            </a:extLst>
          </p:cNvPr>
          <p:cNvSpPr>
            <a:spLocks noGrp="1"/>
          </p:cNvSpPr>
          <p:nvPr>
            <p:ph type="body" sz="quarter" idx="17" hasCustomPrompt="1"/>
          </p:nvPr>
        </p:nvSpPr>
        <p:spPr>
          <a:xfrm>
            <a:off x="695325" y="549275"/>
            <a:ext cx="3702050" cy="688975"/>
          </a:xfrm>
        </p:spPr>
        <p:txBody>
          <a:bodyPr/>
          <a:lstStyle>
            <a:lvl1pPr marL="0" indent="0">
              <a:buNone/>
              <a:defRPr sz="2800" b="1">
                <a:solidFill>
                  <a:schemeClr val="bg1"/>
                </a:solidFill>
              </a:defRPr>
            </a:lvl1pPr>
          </a:lstStyle>
          <a:p>
            <a:pPr lvl="0"/>
            <a:r>
              <a:rPr lang="sv-SE" dirty="0"/>
              <a:t>AGENDA</a:t>
            </a:r>
          </a:p>
        </p:txBody>
      </p:sp>
      <p:sp>
        <p:nvSpPr>
          <p:cNvPr id="24" name="Platshållare för bildnummer 8">
            <a:extLst>
              <a:ext uri="{FF2B5EF4-FFF2-40B4-BE49-F238E27FC236}">
                <a16:creationId xmlns:a16="http://schemas.microsoft.com/office/drawing/2014/main" id="{67D6DD72-5D68-A93C-443B-6C5F3926D790}"/>
              </a:ext>
            </a:extLst>
          </p:cNvPr>
          <p:cNvSpPr txBox="1">
            <a:spLocks/>
          </p:cNvSpPr>
          <p:nvPr userDrawn="1"/>
        </p:nvSpPr>
        <p:spPr>
          <a:xfrm>
            <a:off x="11644823" y="6389761"/>
            <a:ext cx="294736" cy="129756"/>
          </a:xfrm>
          <a:prstGeom prst="rect">
            <a:avLst/>
          </a:prstGeom>
        </p:spPr>
        <p:txBody>
          <a:bodyPr vert="horz" lIns="0" tIns="0" rIns="0" bIns="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tx1"/>
                </a:solidFill>
                <a:effectLst/>
                <a:uFillTx/>
                <a:latin typeface="+mn-lt"/>
                <a:ea typeface="+mn-ea"/>
                <a:cs typeface="+mn-cs"/>
                <a:sym typeface="Montserrat-Regular"/>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9pPr>
          </a:lstStyle>
          <a:p>
            <a:pPr algn="r"/>
            <a:fld id="{4443251C-1467-48DD-995C-EA1BC982FE46}" type="slidenum">
              <a:rPr lang="sv-SE" smtClean="0"/>
              <a:pPr algn="r"/>
              <a:t>‹#›</a:t>
            </a:fld>
            <a:endParaRPr lang="sv-SE" dirty="0"/>
          </a:p>
        </p:txBody>
      </p:sp>
      <p:sp>
        <p:nvSpPr>
          <p:cNvPr id="25" name="textruta 24">
            <a:extLst>
              <a:ext uri="{FF2B5EF4-FFF2-40B4-BE49-F238E27FC236}">
                <a16:creationId xmlns:a16="http://schemas.microsoft.com/office/drawing/2014/main" id="{6CF0C68A-87FF-6F0D-A8CB-EEB0030D877F}"/>
              </a:ext>
            </a:extLst>
          </p:cNvPr>
          <p:cNvSpPr txBox="1"/>
          <p:nvPr userDrawn="1"/>
        </p:nvSpPr>
        <p:spPr>
          <a:xfrm>
            <a:off x="8037443" y="6361043"/>
            <a:ext cx="3617843" cy="307777"/>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lang="sv-SE" sz="700" b="1" dirty="0">
                <a:effectLst/>
                <a:latin typeface="Montserrat" pitchFamily="2" charset="77"/>
              </a:rPr>
              <a:t>BOOSTING BIODIVERSITY </a:t>
            </a:r>
            <a:r>
              <a:rPr lang="sv-SE" sz="700" dirty="0">
                <a:effectLst/>
                <a:latin typeface="Montserrat" pitchFamily="2" charset="77"/>
              </a:rPr>
              <a:t>– an investment </a:t>
            </a:r>
            <a:r>
              <a:rPr lang="sv-SE" sz="700" dirty="0" err="1">
                <a:effectLst/>
                <a:latin typeface="Montserrat" pitchFamily="2" charset="77"/>
              </a:rPr>
              <a:t>opportunity</a:t>
            </a:r>
            <a:r>
              <a:rPr lang="sv-SE" sz="700" dirty="0">
                <a:effectLst/>
                <a:latin typeface="Montserrat" pitchFamily="2" charset="77"/>
              </a:rPr>
              <a:t>. </a:t>
            </a:r>
          </a:p>
          <a:p>
            <a:pPr algn="r"/>
            <a:endParaRPr lang="sv-SE" sz="700" dirty="0">
              <a:latin typeface="Montserrat" pitchFamily="2" charset="77"/>
            </a:endParaRPr>
          </a:p>
        </p:txBody>
      </p:sp>
      <p:cxnSp>
        <p:nvCxnSpPr>
          <p:cNvPr id="29" name="Rak 28">
            <a:extLst>
              <a:ext uri="{FF2B5EF4-FFF2-40B4-BE49-F238E27FC236}">
                <a16:creationId xmlns:a16="http://schemas.microsoft.com/office/drawing/2014/main" id="{CF502E08-1B51-93AE-CE6B-604782661DB4}"/>
              </a:ext>
            </a:extLst>
          </p:cNvPr>
          <p:cNvCxnSpPr/>
          <p:nvPr userDrawn="1"/>
        </p:nvCxnSpPr>
        <p:spPr>
          <a:xfrm>
            <a:off x="695325" y="1828800"/>
            <a:ext cx="5009124" cy="0"/>
          </a:xfrm>
          <a:prstGeom prst="line">
            <a:avLst/>
          </a:prstGeom>
          <a:ln>
            <a:solidFill>
              <a:srgbClr val="AE4E00"/>
            </a:solidFill>
          </a:ln>
        </p:spPr>
        <p:style>
          <a:lnRef idx="1">
            <a:schemeClr val="accent1"/>
          </a:lnRef>
          <a:fillRef idx="0">
            <a:schemeClr val="accent1"/>
          </a:fillRef>
          <a:effectRef idx="0">
            <a:schemeClr val="accent1"/>
          </a:effectRef>
          <a:fontRef idx="minor">
            <a:schemeClr val="tx1"/>
          </a:fontRef>
        </p:style>
      </p:cxnSp>
      <p:cxnSp>
        <p:nvCxnSpPr>
          <p:cNvPr id="30" name="Rak 29">
            <a:extLst>
              <a:ext uri="{FF2B5EF4-FFF2-40B4-BE49-F238E27FC236}">
                <a16:creationId xmlns:a16="http://schemas.microsoft.com/office/drawing/2014/main" id="{5A810E34-5914-3F89-44DD-AC84EBECEEFF}"/>
              </a:ext>
            </a:extLst>
          </p:cNvPr>
          <p:cNvCxnSpPr/>
          <p:nvPr userDrawn="1"/>
        </p:nvCxnSpPr>
        <p:spPr>
          <a:xfrm>
            <a:off x="695325" y="2133600"/>
            <a:ext cx="5009124" cy="0"/>
          </a:xfrm>
          <a:prstGeom prst="line">
            <a:avLst/>
          </a:prstGeom>
          <a:ln>
            <a:solidFill>
              <a:srgbClr val="AE4E00"/>
            </a:solidFill>
          </a:ln>
        </p:spPr>
        <p:style>
          <a:lnRef idx="1">
            <a:schemeClr val="accent1"/>
          </a:lnRef>
          <a:fillRef idx="0">
            <a:schemeClr val="accent1"/>
          </a:fillRef>
          <a:effectRef idx="0">
            <a:schemeClr val="accent1"/>
          </a:effectRef>
          <a:fontRef idx="minor">
            <a:schemeClr val="tx1"/>
          </a:fontRef>
        </p:style>
      </p:cxnSp>
      <p:cxnSp>
        <p:nvCxnSpPr>
          <p:cNvPr id="31" name="Rak 30">
            <a:extLst>
              <a:ext uri="{FF2B5EF4-FFF2-40B4-BE49-F238E27FC236}">
                <a16:creationId xmlns:a16="http://schemas.microsoft.com/office/drawing/2014/main" id="{36F55340-2281-DB8C-00FD-8903893A73CB}"/>
              </a:ext>
            </a:extLst>
          </p:cNvPr>
          <p:cNvCxnSpPr/>
          <p:nvPr userDrawn="1"/>
        </p:nvCxnSpPr>
        <p:spPr>
          <a:xfrm>
            <a:off x="695325" y="2438400"/>
            <a:ext cx="5009124" cy="0"/>
          </a:xfrm>
          <a:prstGeom prst="line">
            <a:avLst/>
          </a:prstGeom>
          <a:ln>
            <a:solidFill>
              <a:srgbClr val="AE4E00"/>
            </a:solidFill>
          </a:ln>
        </p:spPr>
        <p:style>
          <a:lnRef idx="1">
            <a:schemeClr val="accent1"/>
          </a:lnRef>
          <a:fillRef idx="0">
            <a:schemeClr val="accent1"/>
          </a:fillRef>
          <a:effectRef idx="0">
            <a:schemeClr val="accent1"/>
          </a:effectRef>
          <a:fontRef idx="minor">
            <a:schemeClr val="tx1"/>
          </a:fontRef>
        </p:style>
      </p:cxnSp>
      <p:cxnSp>
        <p:nvCxnSpPr>
          <p:cNvPr id="32" name="Rak 31">
            <a:extLst>
              <a:ext uri="{FF2B5EF4-FFF2-40B4-BE49-F238E27FC236}">
                <a16:creationId xmlns:a16="http://schemas.microsoft.com/office/drawing/2014/main" id="{346A839E-9DBF-E3BC-6490-D838B874E03C}"/>
              </a:ext>
            </a:extLst>
          </p:cNvPr>
          <p:cNvCxnSpPr/>
          <p:nvPr userDrawn="1"/>
        </p:nvCxnSpPr>
        <p:spPr>
          <a:xfrm>
            <a:off x="695325" y="2715064"/>
            <a:ext cx="5009124" cy="0"/>
          </a:xfrm>
          <a:prstGeom prst="line">
            <a:avLst/>
          </a:prstGeom>
          <a:ln>
            <a:solidFill>
              <a:srgbClr val="AE4E00"/>
            </a:solidFill>
          </a:ln>
        </p:spPr>
        <p:style>
          <a:lnRef idx="1">
            <a:schemeClr val="accent1"/>
          </a:lnRef>
          <a:fillRef idx="0">
            <a:schemeClr val="accent1"/>
          </a:fillRef>
          <a:effectRef idx="0">
            <a:schemeClr val="accent1"/>
          </a:effectRef>
          <a:fontRef idx="minor">
            <a:schemeClr val="tx1"/>
          </a:fontRef>
        </p:style>
      </p:cxnSp>
      <p:cxnSp>
        <p:nvCxnSpPr>
          <p:cNvPr id="33" name="Rak 32">
            <a:extLst>
              <a:ext uri="{FF2B5EF4-FFF2-40B4-BE49-F238E27FC236}">
                <a16:creationId xmlns:a16="http://schemas.microsoft.com/office/drawing/2014/main" id="{137D5446-5D50-3708-E44E-36A517129527}"/>
              </a:ext>
            </a:extLst>
          </p:cNvPr>
          <p:cNvCxnSpPr/>
          <p:nvPr userDrawn="1"/>
        </p:nvCxnSpPr>
        <p:spPr>
          <a:xfrm>
            <a:off x="695325" y="3019864"/>
            <a:ext cx="5009124" cy="0"/>
          </a:xfrm>
          <a:prstGeom prst="line">
            <a:avLst/>
          </a:prstGeom>
          <a:ln>
            <a:solidFill>
              <a:srgbClr val="AE4E00"/>
            </a:solidFill>
          </a:ln>
        </p:spPr>
        <p:style>
          <a:lnRef idx="1">
            <a:schemeClr val="accent1"/>
          </a:lnRef>
          <a:fillRef idx="0">
            <a:schemeClr val="accent1"/>
          </a:fillRef>
          <a:effectRef idx="0">
            <a:schemeClr val="accent1"/>
          </a:effectRef>
          <a:fontRef idx="minor">
            <a:schemeClr val="tx1"/>
          </a:fontRef>
        </p:style>
      </p:cxnSp>
      <p:cxnSp>
        <p:nvCxnSpPr>
          <p:cNvPr id="34" name="Rak 33">
            <a:extLst>
              <a:ext uri="{FF2B5EF4-FFF2-40B4-BE49-F238E27FC236}">
                <a16:creationId xmlns:a16="http://schemas.microsoft.com/office/drawing/2014/main" id="{F967831F-A040-DBC9-A169-58B2B3B84A95}"/>
              </a:ext>
            </a:extLst>
          </p:cNvPr>
          <p:cNvCxnSpPr/>
          <p:nvPr userDrawn="1"/>
        </p:nvCxnSpPr>
        <p:spPr>
          <a:xfrm>
            <a:off x="695325" y="3324664"/>
            <a:ext cx="5009124" cy="0"/>
          </a:xfrm>
          <a:prstGeom prst="line">
            <a:avLst/>
          </a:prstGeom>
          <a:ln>
            <a:solidFill>
              <a:srgbClr val="AE4E00"/>
            </a:solidFill>
          </a:ln>
        </p:spPr>
        <p:style>
          <a:lnRef idx="1">
            <a:schemeClr val="accent1"/>
          </a:lnRef>
          <a:fillRef idx="0">
            <a:schemeClr val="accent1"/>
          </a:fillRef>
          <a:effectRef idx="0">
            <a:schemeClr val="accent1"/>
          </a:effectRef>
          <a:fontRef idx="minor">
            <a:schemeClr val="tx1"/>
          </a:fontRef>
        </p:style>
      </p:cxnSp>
      <p:cxnSp>
        <p:nvCxnSpPr>
          <p:cNvPr id="35" name="Rak 34">
            <a:extLst>
              <a:ext uri="{FF2B5EF4-FFF2-40B4-BE49-F238E27FC236}">
                <a16:creationId xmlns:a16="http://schemas.microsoft.com/office/drawing/2014/main" id="{CD1FE641-8E2E-EFA2-B9C6-10B02559C1FB}"/>
              </a:ext>
            </a:extLst>
          </p:cNvPr>
          <p:cNvCxnSpPr/>
          <p:nvPr userDrawn="1"/>
        </p:nvCxnSpPr>
        <p:spPr>
          <a:xfrm>
            <a:off x="695325" y="3609536"/>
            <a:ext cx="5009124" cy="0"/>
          </a:xfrm>
          <a:prstGeom prst="line">
            <a:avLst/>
          </a:prstGeom>
          <a:ln>
            <a:solidFill>
              <a:srgbClr val="AE4E00"/>
            </a:solidFill>
          </a:ln>
        </p:spPr>
        <p:style>
          <a:lnRef idx="1">
            <a:schemeClr val="accent1"/>
          </a:lnRef>
          <a:fillRef idx="0">
            <a:schemeClr val="accent1"/>
          </a:fillRef>
          <a:effectRef idx="0">
            <a:schemeClr val="accent1"/>
          </a:effectRef>
          <a:fontRef idx="minor">
            <a:schemeClr val="tx1"/>
          </a:fontRef>
        </p:style>
      </p:cxnSp>
      <p:cxnSp>
        <p:nvCxnSpPr>
          <p:cNvPr id="36" name="Rak 35">
            <a:extLst>
              <a:ext uri="{FF2B5EF4-FFF2-40B4-BE49-F238E27FC236}">
                <a16:creationId xmlns:a16="http://schemas.microsoft.com/office/drawing/2014/main" id="{6CB80F02-1AAD-6A79-306B-329DF59F846E}"/>
              </a:ext>
            </a:extLst>
          </p:cNvPr>
          <p:cNvCxnSpPr/>
          <p:nvPr userDrawn="1"/>
        </p:nvCxnSpPr>
        <p:spPr>
          <a:xfrm>
            <a:off x="695325" y="3893234"/>
            <a:ext cx="5009124" cy="0"/>
          </a:xfrm>
          <a:prstGeom prst="line">
            <a:avLst/>
          </a:prstGeom>
          <a:ln>
            <a:solidFill>
              <a:srgbClr val="AE4E00"/>
            </a:solidFill>
          </a:ln>
        </p:spPr>
        <p:style>
          <a:lnRef idx="1">
            <a:schemeClr val="accent1"/>
          </a:lnRef>
          <a:fillRef idx="0">
            <a:schemeClr val="accent1"/>
          </a:fillRef>
          <a:effectRef idx="0">
            <a:schemeClr val="accent1"/>
          </a:effectRef>
          <a:fontRef idx="minor">
            <a:schemeClr val="tx1"/>
          </a:fontRef>
        </p:style>
      </p:cxnSp>
      <p:sp>
        <p:nvSpPr>
          <p:cNvPr id="4" name="Platshållare för text 14">
            <a:extLst>
              <a:ext uri="{FF2B5EF4-FFF2-40B4-BE49-F238E27FC236}">
                <a16:creationId xmlns:a16="http://schemas.microsoft.com/office/drawing/2014/main" id="{0D9C46EF-CF27-323A-2D92-0C16FA8373FC}"/>
              </a:ext>
            </a:extLst>
          </p:cNvPr>
          <p:cNvSpPr>
            <a:spLocks noGrp="1"/>
          </p:cNvSpPr>
          <p:nvPr>
            <p:ph type="body" sz="quarter" idx="21" hasCustomPrompt="1"/>
          </p:nvPr>
        </p:nvSpPr>
        <p:spPr>
          <a:xfrm>
            <a:off x="695325" y="6400335"/>
            <a:ext cx="1780246" cy="290397"/>
          </a:xfrm>
        </p:spPr>
        <p:txBody>
          <a:bodyPr/>
          <a:lstStyle>
            <a:lvl1pPr marL="0" indent="0">
              <a:buNone/>
              <a:defRPr sz="700"/>
            </a:lvl1pPr>
          </a:lstStyle>
          <a:p>
            <a:pPr lvl="0"/>
            <a:r>
              <a:rPr lang="sv-SE" dirty="0"/>
              <a:t>Notes</a:t>
            </a:r>
          </a:p>
        </p:txBody>
      </p:sp>
    </p:spTree>
    <p:extLst>
      <p:ext uri="{BB962C8B-B14F-4D97-AF65-F5344CB8AC3E}">
        <p14:creationId xmlns:p14="http://schemas.microsoft.com/office/powerpoint/2010/main" val="2540366318"/>
      </p:ext>
    </p:extLst>
  </p:cSld>
  <p:clrMapOvr>
    <a:masterClrMapping/>
  </p:clrMapOvr>
  <p:extLst>
    <p:ext uri="{DCECCB84-F9BA-43D5-87BE-67443E8EF086}">
      <p15:sldGuideLst xmlns:p15="http://schemas.microsoft.com/office/powerpoint/2012/main">
        <p15:guide id="1" pos="751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3 Agenda">
    <p:spTree>
      <p:nvGrpSpPr>
        <p:cNvPr id="1" name=""/>
        <p:cNvGrpSpPr/>
        <p:nvPr/>
      </p:nvGrpSpPr>
      <p:grpSpPr>
        <a:xfrm>
          <a:off x="0" y="0"/>
          <a:ext cx="0" cy="0"/>
          <a:chOff x="0" y="0"/>
          <a:chExt cx="0" cy="0"/>
        </a:xfrm>
      </p:grpSpPr>
      <p:pic>
        <p:nvPicPr>
          <p:cNvPr id="20" name="Bildobjekt 19" descr="En bild som visar ryggradslös, insekt, skalbagge, skadedjur&#10;&#10;Automatiskt genererad beskrivning">
            <a:extLst>
              <a:ext uri="{FF2B5EF4-FFF2-40B4-BE49-F238E27FC236}">
                <a16:creationId xmlns:a16="http://schemas.microsoft.com/office/drawing/2014/main" id="{A5CE470A-A7D8-0965-C989-A94562A6CE4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129338"/>
          </a:xfrm>
          <a:prstGeom prst="rect">
            <a:avLst/>
          </a:prstGeom>
        </p:spPr>
      </p:pic>
      <p:pic>
        <p:nvPicPr>
          <p:cNvPr id="2" name="Bildobjekt 1">
            <a:extLst>
              <a:ext uri="{FF2B5EF4-FFF2-40B4-BE49-F238E27FC236}">
                <a16:creationId xmlns:a16="http://schemas.microsoft.com/office/drawing/2014/main" id="{53E0CB54-0357-216F-43FA-69F9E6AB029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7" name="Rektangel med klippt hörn 6">
            <a:extLst>
              <a:ext uri="{FF2B5EF4-FFF2-40B4-BE49-F238E27FC236}">
                <a16:creationId xmlns:a16="http://schemas.microsoft.com/office/drawing/2014/main" id="{B2B14F1E-4FA1-27E9-20F1-7E16635F8532}"/>
              </a:ext>
            </a:extLst>
          </p:cNvPr>
          <p:cNvSpPr/>
          <p:nvPr userDrawn="1"/>
        </p:nvSpPr>
        <p:spPr>
          <a:xfrm>
            <a:off x="5699760" y="549275"/>
            <a:ext cx="6228715" cy="5580063"/>
          </a:xfrm>
          <a:prstGeom prst="snip1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6" name="Platshållare för text 15">
            <a:extLst>
              <a:ext uri="{FF2B5EF4-FFF2-40B4-BE49-F238E27FC236}">
                <a16:creationId xmlns:a16="http://schemas.microsoft.com/office/drawing/2014/main" id="{91101D80-7DD2-7CB8-58F7-E9D834FC92EC}"/>
              </a:ext>
            </a:extLst>
          </p:cNvPr>
          <p:cNvSpPr>
            <a:spLocks noGrp="1"/>
          </p:cNvSpPr>
          <p:nvPr>
            <p:ph type="body" sz="quarter" idx="16" hasCustomPrompt="1"/>
          </p:nvPr>
        </p:nvSpPr>
        <p:spPr>
          <a:xfrm>
            <a:off x="695325" y="2459421"/>
            <a:ext cx="4696482" cy="3669917"/>
          </a:xfrm>
        </p:spPr>
        <p:txBody>
          <a:bodyPr/>
          <a:lstStyle>
            <a:lvl1pPr marL="0" indent="0">
              <a:buNone/>
              <a:defRPr sz="1800">
                <a:solidFill>
                  <a:schemeClr val="bg1"/>
                </a:solidFill>
              </a:defRPr>
            </a:lvl1pPr>
          </a:lstStyle>
          <a:p>
            <a:pPr marL="0" marR="0" lvl="0" indent="0" algn="l" defTabSz="914400" rtl="0" eaLnBrk="1" fontAlgn="auto" latinLnBrk="0" hangingPunct="1">
              <a:lnSpc>
                <a:spcPct val="110000"/>
              </a:lnSpc>
              <a:spcBef>
                <a:spcPts val="1000"/>
              </a:spcBef>
              <a:spcAft>
                <a:spcPts val="0"/>
              </a:spcAft>
              <a:buClr>
                <a:schemeClr val="accent1"/>
              </a:buClr>
              <a:buSzTx/>
              <a:buFont typeface="Arial" panose="020B0604020202020204" pitchFamily="34" charset="0"/>
              <a:buNone/>
              <a:tabLst/>
              <a:defRPr/>
            </a:pPr>
            <a:r>
              <a:rPr lang="sv-SE" dirty="0"/>
              <a:t>Bodycopy</a:t>
            </a:r>
          </a:p>
        </p:txBody>
      </p:sp>
      <p:pic>
        <p:nvPicPr>
          <p:cNvPr id="9" name="Bildobjekt 8" descr="En bild som visar text, Teckensnitt, Grafik, logotyp&#10;&#10;Automatiskt genererad beskrivning">
            <a:extLst>
              <a:ext uri="{FF2B5EF4-FFF2-40B4-BE49-F238E27FC236}">
                <a16:creationId xmlns:a16="http://schemas.microsoft.com/office/drawing/2014/main" id="{C8CE221E-F761-8F8F-4B9D-724DDCEA794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51177" y="268561"/>
            <a:ext cx="868589" cy="226848"/>
          </a:xfrm>
          <a:prstGeom prst="rect">
            <a:avLst/>
          </a:prstGeom>
        </p:spPr>
      </p:pic>
      <p:sp>
        <p:nvSpPr>
          <p:cNvPr id="17" name="Platshållare för text 16">
            <a:extLst>
              <a:ext uri="{FF2B5EF4-FFF2-40B4-BE49-F238E27FC236}">
                <a16:creationId xmlns:a16="http://schemas.microsoft.com/office/drawing/2014/main" id="{E1A81A39-AD9F-D6EB-A606-47BA5671E225}"/>
              </a:ext>
            </a:extLst>
          </p:cNvPr>
          <p:cNvSpPr>
            <a:spLocks noGrp="1"/>
          </p:cNvSpPr>
          <p:nvPr>
            <p:ph type="body" sz="quarter" idx="17" hasCustomPrompt="1"/>
          </p:nvPr>
        </p:nvSpPr>
        <p:spPr>
          <a:xfrm>
            <a:off x="695324" y="549275"/>
            <a:ext cx="4869903" cy="1657897"/>
          </a:xfrm>
        </p:spPr>
        <p:txBody>
          <a:bodyPr/>
          <a:lstStyle>
            <a:lvl1pPr marL="0" indent="0">
              <a:buNone/>
              <a:defRPr sz="2800" b="1">
                <a:solidFill>
                  <a:schemeClr val="bg1"/>
                </a:solidFill>
              </a:defRPr>
            </a:lvl1pPr>
          </a:lstStyle>
          <a:p>
            <a:pPr lvl="0"/>
            <a:r>
              <a:rPr lang="sv-SE" dirty="0"/>
              <a:t>HEADLINE</a:t>
            </a:r>
          </a:p>
        </p:txBody>
      </p:sp>
      <p:sp>
        <p:nvSpPr>
          <p:cNvPr id="24" name="Platshållare för bildnummer 8">
            <a:extLst>
              <a:ext uri="{FF2B5EF4-FFF2-40B4-BE49-F238E27FC236}">
                <a16:creationId xmlns:a16="http://schemas.microsoft.com/office/drawing/2014/main" id="{67D6DD72-5D68-A93C-443B-6C5F3926D790}"/>
              </a:ext>
            </a:extLst>
          </p:cNvPr>
          <p:cNvSpPr txBox="1">
            <a:spLocks/>
          </p:cNvSpPr>
          <p:nvPr userDrawn="1"/>
        </p:nvSpPr>
        <p:spPr>
          <a:xfrm>
            <a:off x="11644823" y="6389761"/>
            <a:ext cx="294736" cy="129756"/>
          </a:xfrm>
          <a:prstGeom prst="rect">
            <a:avLst/>
          </a:prstGeom>
        </p:spPr>
        <p:txBody>
          <a:bodyPr vert="horz" lIns="0" tIns="0" rIns="0" bIns="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tx1"/>
                </a:solidFill>
                <a:effectLst/>
                <a:uFillTx/>
                <a:latin typeface="+mn-lt"/>
                <a:ea typeface="+mn-ea"/>
                <a:cs typeface="+mn-cs"/>
                <a:sym typeface="Montserrat-Regular"/>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lvl9pPr>
          </a:lstStyle>
          <a:p>
            <a:pPr algn="r"/>
            <a:fld id="{4443251C-1467-48DD-995C-EA1BC982FE46}" type="slidenum">
              <a:rPr lang="sv-SE" smtClean="0"/>
              <a:pPr algn="r"/>
              <a:t>‹#›</a:t>
            </a:fld>
            <a:endParaRPr lang="sv-SE" dirty="0"/>
          </a:p>
        </p:txBody>
      </p:sp>
      <p:sp>
        <p:nvSpPr>
          <p:cNvPr id="25" name="textruta 24">
            <a:extLst>
              <a:ext uri="{FF2B5EF4-FFF2-40B4-BE49-F238E27FC236}">
                <a16:creationId xmlns:a16="http://schemas.microsoft.com/office/drawing/2014/main" id="{6CF0C68A-87FF-6F0D-A8CB-EEB0030D877F}"/>
              </a:ext>
            </a:extLst>
          </p:cNvPr>
          <p:cNvSpPr txBox="1"/>
          <p:nvPr userDrawn="1"/>
        </p:nvSpPr>
        <p:spPr>
          <a:xfrm>
            <a:off x="8037443" y="6361043"/>
            <a:ext cx="3617843" cy="307777"/>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lang="sv-SE" sz="700" b="1" dirty="0">
                <a:effectLst/>
                <a:latin typeface="Montserrat" pitchFamily="2" charset="77"/>
              </a:rPr>
              <a:t>BOOSTING BIODIVERSITY </a:t>
            </a:r>
            <a:r>
              <a:rPr lang="sv-SE" sz="700" dirty="0">
                <a:effectLst/>
                <a:latin typeface="Montserrat" pitchFamily="2" charset="77"/>
              </a:rPr>
              <a:t>– an investment </a:t>
            </a:r>
            <a:r>
              <a:rPr lang="sv-SE" sz="700" dirty="0" err="1">
                <a:effectLst/>
                <a:latin typeface="Montserrat" pitchFamily="2" charset="77"/>
              </a:rPr>
              <a:t>opportunity</a:t>
            </a:r>
            <a:r>
              <a:rPr lang="sv-SE" sz="700" dirty="0">
                <a:effectLst/>
                <a:latin typeface="Montserrat" pitchFamily="2" charset="77"/>
              </a:rPr>
              <a:t>. </a:t>
            </a:r>
          </a:p>
          <a:p>
            <a:pPr algn="r"/>
            <a:endParaRPr lang="sv-SE" sz="700" dirty="0">
              <a:latin typeface="Montserrat" pitchFamily="2" charset="77"/>
            </a:endParaRPr>
          </a:p>
        </p:txBody>
      </p:sp>
      <p:sp>
        <p:nvSpPr>
          <p:cNvPr id="4" name="Platshållare för text 14">
            <a:extLst>
              <a:ext uri="{FF2B5EF4-FFF2-40B4-BE49-F238E27FC236}">
                <a16:creationId xmlns:a16="http://schemas.microsoft.com/office/drawing/2014/main" id="{0D9C46EF-CF27-323A-2D92-0C16FA8373FC}"/>
              </a:ext>
            </a:extLst>
          </p:cNvPr>
          <p:cNvSpPr>
            <a:spLocks noGrp="1"/>
          </p:cNvSpPr>
          <p:nvPr>
            <p:ph type="body" sz="quarter" idx="21" hasCustomPrompt="1"/>
          </p:nvPr>
        </p:nvSpPr>
        <p:spPr>
          <a:xfrm>
            <a:off x="695325" y="6400335"/>
            <a:ext cx="1780246" cy="290397"/>
          </a:xfrm>
        </p:spPr>
        <p:txBody>
          <a:bodyPr/>
          <a:lstStyle>
            <a:lvl1pPr marL="0" indent="0">
              <a:buNone/>
              <a:defRPr sz="700"/>
            </a:lvl1pPr>
          </a:lstStyle>
          <a:p>
            <a:pPr lvl="0"/>
            <a:r>
              <a:rPr lang="sv-SE" dirty="0"/>
              <a:t>Notes</a:t>
            </a:r>
          </a:p>
        </p:txBody>
      </p:sp>
    </p:spTree>
    <p:extLst>
      <p:ext uri="{BB962C8B-B14F-4D97-AF65-F5344CB8AC3E}">
        <p14:creationId xmlns:p14="http://schemas.microsoft.com/office/powerpoint/2010/main" val="2261092118"/>
      </p:ext>
    </p:extLst>
  </p:cSld>
  <p:clrMapOvr>
    <a:masterClrMapping/>
  </p:clrMapOvr>
  <p:extLst>
    <p:ext uri="{DCECCB84-F9BA-43D5-87BE-67443E8EF086}">
      <p15:sldGuideLst xmlns:p15="http://schemas.microsoft.com/office/powerpoint/2012/main">
        <p15:guide id="1" pos="751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Content high llight">
    <p:spTree>
      <p:nvGrpSpPr>
        <p:cNvPr id="1" name=""/>
        <p:cNvGrpSpPr/>
        <p:nvPr/>
      </p:nvGrpSpPr>
      <p:grpSpPr>
        <a:xfrm>
          <a:off x="0" y="0"/>
          <a:ext cx="0" cy="0"/>
          <a:chOff x="0" y="0"/>
          <a:chExt cx="0" cy="0"/>
        </a:xfrm>
      </p:grpSpPr>
      <p:pic>
        <p:nvPicPr>
          <p:cNvPr id="12" name="Bildobjekt 11" descr="En bild som visar insekt, Makrofotografi, leddjur, skadedjur&#10;&#10;Automatiskt genererad beskrivning">
            <a:extLst>
              <a:ext uri="{FF2B5EF4-FFF2-40B4-BE49-F238E27FC236}">
                <a16:creationId xmlns:a16="http://schemas.microsoft.com/office/drawing/2014/main" id="{B95C7749-636C-CFAC-6DFC-8C4F96D943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2" name="Bildobjekt 1">
            <a:extLst>
              <a:ext uri="{FF2B5EF4-FFF2-40B4-BE49-F238E27FC236}">
                <a16:creationId xmlns:a16="http://schemas.microsoft.com/office/drawing/2014/main" id="{53E0CB54-0357-216F-43FA-69F9E6AB029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7" name="Rektangel med klippt hörn 6">
            <a:extLst>
              <a:ext uri="{FF2B5EF4-FFF2-40B4-BE49-F238E27FC236}">
                <a16:creationId xmlns:a16="http://schemas.microsoft.com/office/drawing/2014/main" id="{B2B14F1E-4FA1-27E9-20F1-7E16635F8532}"/>
              </a:ext>
            </a:extLst>
          </p:cNvPr>
          <p:cNvSpPr/>
          <p:nvPr userDrawn="1"/>
        </p:nvSpPr>
        <p:spPr>
          <a:xfrm>
            <a:off x="5699760" y="549275"/>
            <a:ext cx="6228715" cy="5580063"/>
          </a:xfrm>
          <a:prstGeom prst="snip1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6" name="Platshållare för text 15">
            <a:extLst>
              <a:ext uri="{FF2B5EF4-FFF2-40B4-BE49-F238E27FC236}">
                <a16:creationId xmlns:a16="http://schemas.microsoft.com/office/drawing/2014/main" id="{91101D80-7DD2-7CB8-58F7-E9D834FC92EC}"/>
              </a:ext>
            </a:extLst>
          </p:cNvPr>
          <p:cNvSpPr>
            <a:spLocks noGrp="1"/>
          </p:cNvSpPr>
          <p:nvPr>
            <p:ph type="body" sz="quarter" idx="16" hasCustomPrompt="1"/>
          </p:nvPr>
        </p:nvSpPr>
        <p:spPr>
          <a:xfrm>
            <a:off x="695325" y="3101009"/>
            <a:ext cx="4857336" cy="3028330"/>
          </a:xfrm>
        </p:spPr>
        <p:txBody>
          <a:bodyPr/>
          <a:lstStyle>
            <a:lvl1pPr marL="0" indent="0">
              <a:buNone/>
              <a:defRPr sz="1300">
                <a:solidFill>
                  <a:schemeClr val="bg1"/>
                </a:solidFill>
              </a:defRPr>
            </a:lvl1pPr>
          </a:lstStyle>
          <a:p>
            <a:pPr marL="0" marR="0" lvl="0" indent="0" algn="l" defTabSz="914400" rtl="0" eaLnBrk="1" fontAlgn="auto" latinLnBrk="0" hangingPunct="1">
              <a:lnSpc>
                <a:spcPct val="110000"/>
              </a:lnSpc>
              <a:spcBef>
                <a:spcPts val="1000"/>
              </a:spcBef>
              <a:spcAft>
                <a:spcPts val="0"/>
              </a:spcAft>
              <a:buClr>
                <a:schemeClr val="accent1"/>
              </a:buClr>
              <a:buSzTx/>
              <a:buFont typeface="Arial" panose="020B0604020202020204" pitchFamily="34" charset="0"/>
              <a:buNone/>
              <a:tabLst/>
              <a:defRPr/>
            </a:pPr>
            <a:r>
              <a:rPr lang="sv-SE" dirty="0"/>
              <a:t>Bodycopy</a:t>
            </a:r>
          </a:p>
        </p:txBody>
      </p:sp>
      <p:pic>
        <p:nvPicPr>
          <p:cNvPr id="9" name="Bildobjekt 8" descr="En bild som visar text, Teckensnitt, Grafik, logotyp&#10;&#10;Automatiskt genererad beskrivning">
            <a:extLst>
              <a:ext uri="{FF2B5EF4-FFF2-40B4-BE49-F238E27FC236}">
                <a16:creationId xmlns:a16="http://schemas.microsoft.com/office/drawing/2014/main" id="{C8CE221E-F761-8F8F-4B9D-724DDCEA794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51177" y="268561"/>
            <a:ext cx="868589" cy="226848"/>
          </a:xfrm>
          <a:prstGeom prst="rect">
            <a:avLst/>
          </a:prstGeom>
        </p:spPr>
      </p:pic>
      <p:sp>
        <p:nvSpPr>
          <p:cNvPr id="17" name="Platshållare för text 16">
            <a:extLst>
              <a:ext uri="{FF2B5EF4-FFF2-40B4-BE49-F238E27FC236}">
                <a16:creationId xmlns:a16="http://schemas.microsoft.com/office/drawing/2014/main" id="{E1A81A39-AD9F-D6EB-A606-47BA5671E225}"/>
              </a:ext>
            </a:extLst>
          </p:cNvPr>
          <p:cNvSpPr>
            <a:spLocks noGrp="1"/>
          </p:cNvSpPr>
          <p:nvPr>
            <p:ph type="body" sz="quarter" idx="17" hasCustomPrompt="1"/>
          </p:nvPr>
        </p:nvSpPr>
        <p:spPr>
          <a:xfrm>
            <a:off x="695324" y="1158876"/>
            <a:ext cx="4764572" cy="1279524"/>
          </a:xfrm>
        </p:spPr>
        <p:txBody>
          <a:bodyPr/>
          <a:lstStyle>
            <a:lvl1pPr marL="0" indent="0">
              <a:buNone/>
              <a:defRPr sz="3600" b="1">
                <a:solidFill>
                  <a:srgbClr val="F07D03"/>
                </a:solidFill>
              </a:defRPr>
            </a:lvl1pPr>
          </a:lstStyle>
          <a:p>
            <a:pPr lvl="0"/>
            <a:r>
              <a:rPr lang="sv-SE" dirty="0"/>
              <a:t>HEADLINE</a:t>
            </a:r>
          </a:p>
        </p:txBody>
      </p:sp>
      <p:sp>
        <p:nvSpPr>
          <p:cNvPr id="6" name="Platshållare för text 16">
            <a:extLst>
              <a:ext uri="{FF2B5EF4-FFF2-40B4-BE49-F238E27FC236}">
                <a16:creationId xmlns:a16="http://schemas.microsoft.com/office/drawing/2014/main" id="{EA9A1CAE-4500-94E4-7BE6-4D20627A46E2}"/>
              </a:ext>
            </a:extLst>
          </p:cNvPr>
          <p:cNvSpPr>
            <a:spLocks noGrp="1"/>
          </p:cNvSpPr>
          <p:nvPr>
            <p:ph type="body" sz="quarter" idx="18" hasCustomPrompt="1"/>
          </p:nvPr>
        </p:nvSpPr>
        <p:spPr>
          <a:xfrm>
            <a:off x="695324" y="2598738"/>
            <a:ext cx="4817579" cy="381137"/>
          </a:xfrm>
        </p:spPr>
        <p:txBody>
          <a:bodyPr/>
          <a:lstStyle>
            <a:lvl1pPr marL="0" indent="0">
              <a:buNone/>
              <a:defRPr sz="2200" b="0">
                <a:solidFill>
                  <a:schemeClr val="bg1"/>
                </a:solidFill>
              </a:defRPr>
            </a:lvl1pPr>
          </a:lstStyle>
          <a:p>
            <a:pPr lvl="0"/>
            <a:r>
              <a:rPr lang="sv-SE" dirty="0" err="1"/>
              <a:t>Subhead</a:t>
            </a:r>
            <a:endParaRPr lang="sv-SE" dirty="0"/>
          </a:p>
        </p:txBody>
      </p:sp>
      <p:sp>
        <p:nvSpPr>
          <p:cNvPr id="3" name="Platshållare för text 21">
            <a:extLst>
              <a:ext uri="{FF2B5EF4-FFF2-40B4-BE49-F238E27FC236}">
                <a16:creationId xmlns:a16="http://schemas.microsoft.com/office/drawing/2014/main" id="{E9E9D242-2151-D21D-0088-7B0C5337AB14}"/>
              </a:ext>
            </a:extLst>
          </p:cNvPr>
          <p:cNvSpPr>
            <a:spLocks noGrp="1"/>
          </p:cNvSpPr>
          <p:nvPr>
            <p:ph type="body" sz="quarter" idx="13" hasCustomPrompt="1"/>
          </p:nvPr>
        </p:nvSpPr>
        <p:spPr>
          <a:xfrm>
            <a:off x="695325" y="6381594"/>
            <a:ext cx="4459288" cy="360362"/>
          </a:xfrm>
        </p:spPr>
        <p:txBody>
          <a:bodyPr/>
          <a:lstStyle>
            <a:lvl1pPr marL="0" indent="0">
              <a:buNone/>
              <a:defRPr sz="700">
                <a:solidFill>
                  <a:schemeClr val="bg1"/>
                </a:solidFill>
              </a:defRPr>
            </a:lvl1pPr>
          </a:lstStyle>
          <a:p>
            <a:pPr lvl="0"/>
            <a:r>
              <a:rPr lang="sv-SE" dirty="0"/>
              <a:t>Notes</a:t>
            </a:r>
          </a:p>
        </p:txBody>
      </p:sp>
    </p:spTree>
    <p:extLst>
      <p:ext uri="{BB962C8B-B14F-4D97-AF65-F5344CB8AC3E}">
        <p14:creationId xmlns:p14="http://schemas.microsoft.com/office/powerpoint/2010/main" val="3072637634"/>
      </p:ext>
    </p:extLst>
  </p:cSld>
  <p:clrMapOvr>
    <a:masterClrMapping/>
  </p:clrMapOvr>
  <p:extLst>
    <p:ext uri="{DCECCB84-F9BA-43D5-87BE-67443E8EF086}">
      <p15:sldGuideLst xmlns:p15="http://schemas.microsoft.com/office/powerpoint/2012/main">
        <p15:guide id="1" pos="751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4 Content high llight">
    <p:spTree>
      <p:nvGrpSpPr>
        <p:cNvPr id="1" name=""/>
        <p:cNvGrpSpPr/>
        <p:nvPr/>
      </p:nvGrpSpPr>
      <p:grpSpPr>
        <a:xfrm>
          <a:off x="0" y="0"/>
          <a:ext cx="0" cy="0"/>
          <a:chOff x="0" y="0"/>
          <a:chExt cx="0" cy="0"/>
        </a:xfrm>
      </p:grpSpPr>
      <p:pic>
        <p:nvPicPr>
          <p:cNvPr id="3" name="Bildobjekt 2" descr="En bild som visar ryggradslös, utomhus, leddjur, Syrsliknande insekt&#10;&#10;Automatiskt genererad beskrivning">
            <a:extLst>
              <a:ext uri="{FF2B5EF4-FFF2-40B4-BE49-F238E27FC236}">
                <a16:creationId xmlns:a16="http://schemas.microsoft.com/office/drawing/2014/main" id="{373CB42E-305A-3DDE-90CA-572E402811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12192000" cy="6936856"/>
          </a:xfrm>
          <a:prstGeom prst="rect">
            <a:avLst/>
          </a:prstGeom>
        </p:spPr>
      </p:pic>
      <p:pic>
        <p:nvPicPr>
          <p:cNvPr id="2" name="Bildobjekt 1">
            <a:extLst>
              <a:ext uri="{FF2B5EF4-FFF2-40B4-BE49-F238E27FC236}">
                <a16:creationId xmlns:a16="http://schemas.microsoft.com/office/drawing/2014/main" id="{53E0CB54-0357-216F-43FA-69F9E6AB029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7" name="Rektangel med klippt hörn 6">
            <a:extLst>
              <a:ext uri="{FF2B5EF4-FFF2-40B4-BE49-F238E27FC236}">
                <a16:creationId xmlns:a16="http://schemas.microsoft.com/office/drawing/2014/main" id="{B2B14F1E-4FA1-27E9-20F1-7E16635F8532}"/>
              </a:ext>
            </a:extLst>
          </p:cNvPr>
          <p:cNvSpPr/>
          <p:nvPr userDrawn="1"/>
        </p:nvSpPr>
        <p:spPr>
          <a:xfrm>
            <a:off x="5699760" y="549275"/>
            <a:ext cx="6228715" cy="5580063"/>
          </a:xfrm>
          <a:prstGeom prst="snip1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6" name="Platshållare för text 15">
            <a:extLst>
              <a:ext uri="{FF2B5EF4-FFF2-40B4-BE49-F238E27FC236}">
                <a16:creationId xmlns:a16="http://schemas.microsoft.com/office/drawing/2014/main" id="{91101D80-7DD2-7CB8-58F7-E9D834FC92EC}"/>
              </a:ext>
            </a:extLst>
          </p:cNvPr>
          <p:cNvSpPr>
            <a:spLocks noGrp="1"/>
          </p:cNvSpPr>
          <p:nvPr>
            <p:ph type="body" sz="quarter" idx="16" hasCustomPrompt="1"/>
          </p:nvPr>
        </p:nvSpPr>
        <p:spPr>
          <a:xfrm>
            <a:off x="695325" y="3101009"/>
            <a:ext cx="4857336" cy="3028330"/>
          </a:xfrm>
        </p:spPr>
        <p:txBody>
          <a:bodyPr/>
          <a:lstStyle>
            <a:lvl1pPr marL="0" indent="0">
              <a:buNone/>
              <a:defRPr sz="1300">
                <a:solidFill>
                  <a:schemeClr val="bg1"/>
                </a:solidFill>
              </a:defRPr>
            </a:lvl1pPr>
          </a:lstStyle>
          <a:p>
            <a:pPr marL="0" marR="0" lvl="0" indent="0" algn="l" defTabSz="914400" rtl="0" eaLnBrk="1" fontAlgn="auto" latinLnBrk="0" hangingPunct="1">
              <a:lnSpc>
                <a:spcPct val="110000"/>
              </a:lnSpc>
              <a:spcBef>
                <a:spcPts val="1000"/>
              </a:spcBef>
              <a:spcAft>
                <a:spcPts val="0"/>
              </a:spcAft>
              <a:buClr>
                <a:schemeClr val="accent1"/>
              </a:buClr>
              <a:buSzTx/>
              <a:buFont typeface="Arial" panose="020B0604020202020204" pitchFamily="34" charset="0"/>
              <a:buNone/>
              <a:tabLst/>
              <a:defRPr/>
            </a:pPr>
            <a:r>
              <a:rPr lang="sv-SE" dirty="0"/>
              <a:t>Bodycopy</a:t>
            </a:r>
          </a:p>
        </p:txBody>
      </p:sp>
      <p:pic>
        <p:nvPicPr>
          <p:cNvPr id="9" name="Bildobjekt 8" descr="En bild som visar text, Teckensnitt, Grafik, logotyp&#10;&#10;Automatiskt genererad beskrivning">
            <a:extLst>
              <a:ext uri="{FF2B5EF4-FFF2-40B4-BE49-F238E27FC236}">
                <a16:creationId xmlns:a16="http://schemas.microsoft.com/office/drawing/2014/main" id="{C8CE221E-F761-8F8F-4B9D-724DDCEA794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51177" y="268561"/>
            <a:ext cx="868589" cy="226848"/>
          </a:xfrm>
          <a:prstGeom prst="rect">
            <a:avLst/>
          </a:prstGeom>
        </p:spPr>
      </p:pic>
      <p:sp>
        <p:nvSpPr>
          <p:cNvPr id="17" name="Platshållare för text 16">
            <a:extLst>
              <a:ext uri="{FF2B5EF4-FFF2-40B4-BE49-F238E27FC236}">
                <a16:creationId xmlns:a16="http://schemas.microsoft.com/office/drawing/2014/main" id="{E1A81A39-AD9F-D6EB-A606-47BA5671E225}"/>
              </a:ext>
            </a:extLst>
          </p:cNvPr>
          <p:cNvSpPr>
            <a:spLocks noGrp="1"/>
          </p:cNvSpPr>
          <p:nvPr>
            <p:ph type="body" sz="quarter" idx="17" hasCustomPrompt="1"/>
          </p:nvPr>
        </p:nvSpPr>
        <p:spPr>
          <a:xfrm>
            <a:off x="695324" y="1158876"/>
            <a:ext cx="4764572" cy="1279524"/>
          </a:xfrm>
        </p:spPr>
        <p:txBody>
          <a:bodyPr/>
          <a:lstStyle>
            <a:lvl1pPr marL="0" indent="0">
              <a:buNone/>
              <a:defRPr sz="3600" b="1">
                <a:solidFill>
                  <a:srgbClr val="F07D03"/>
                </a:solidFill>
              </a:defRPr>
            </a:lvl1pPr>
          </a:lstStyle>
          <a:p>
            <a:pPr lvl="0"/>
            <a:r>
              <a:rPr lang="sv-SE" dirty="0"/>
              <a:t>HEADLINE</a:t>
            </a:r>
          </a:p>
        </p:txBody>
      </p:sp>
      <p:sp>
        <p:nvSpPr>
          <p:cNvPr id="6" name="Platshållare för text 16">
            <a:extLst>
              <a:ext uri="{FF2B5EF4-FFF2-40B4-BE49-F238E27FC236}">
                <a16:creationId xmlns:a16="http://schemas.microsoft.com/office/drawing/2014/main" id="{EA9A1CAE-4500-94E4-7BE6-4D20627A46E2}"/>
              </a:ext>
            </a:extLst>
          </p:cNvPr>
          <p:cNvSpPr>
            <a:spLocks noGrp="1"/>
          </p:cNvSpPr>
          <p:nvPr>
            <p:ph type="body" sz="quarter" idx="18" hasCustomPrompt="1"/>
          </p:nvPr>
        </p:nvSpPr>
        <p:spPr>
          <a:xfrm>
            <a:off x="695324" y="2598738"/>
            <a:ext cx="4817579" cy="381137"/>
          </a:xfrm>
        </p:spPr>
        <p:txBody>
          <a:bodyPr/>
          <a:lstStyle>
            <a:lvl1pPr marL="0" indent="0">
              <a:buNone/>
              <a:defRPr sz="2200" b="0">
                <a:solidFill>
                  <a:schemeClr val="bg1"/>
                </a:solidFill>
              </a:defRPr>
            </a:lvl1pPr>
          </a:lstStyle>
          <a:p>
            <a:pPr lvl="0"/>
            <a:r>
              <a:rPr lang="sv-SE" dirty="0" err="1"/>
              <a:t>Subhead</a:t>
            </a:r>
            <a:endParaRPr lang="sv-SE" dirty="0"/>
          </a:p>
        </p:txBody>
      </p:sp>
    </p:spTree>
    <p:extLst>
      <p:ext uri="{BB962C8B-B14F-4D97-AF65-F5344CB8AC3E}">
        <p14:creationId xmlns:p14="http://schemas.microsoft.com/office/powerpoint/2010/main" val="169624207"/>
      </p:ext>
    </p:extLst>
  </p:cSld>
  <p:clrMapOvr>
    <a:masterClrMapping/>
  </p:clrMapOvr>
  <p:extLst>
    <p:ext uri="{DCECCB84-F9BA-43D5-87BE-67443E8EF086}">
      <p15:sldGuideLst xmlns:p15="http://schemas.microsoft.com/office/powerpoint/2012/main">
        <p15:guide id="1" pos="751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4 Content high llight">
    <p:spTree>
      <p:nvGrpSpPr>
        <p:cNvPr id="1" name=""/>
        <p:cNvGrpSpPr/>
        <p:nvPr/>
      </p:nvGrpSpPr>
      <p:grpSpPr>
        <a:xfrm>
          <a:off x="0" y="0"/>
          <a:ext cx="0" cy="0"/>
          <a:chOff x="0" y="0"/>
          <a:chExt cx="0" cy="0"/>
        </a:xfrm>
      </p:grpSpPr>
      <p:pic>
        <p:nvPicPr>
          <p:cNvPr id="5" name="Bildobjekt 4" descr="En bild som visar grön, växt, utomhus, träd&#10;&#10;Automatiskt genererad beskrivning">
            <a:extLst>
              <a:ext uri="{FF2B5EF4-FFF2-40B4-BE49-F238E27FC236}">
                <a16:creationId xmlns:a16="http://schemas.microsoft.com/office/drawing/2014/main" id="{1CE57BE7-2001-DDBF-E8B1-BC42BA1C48B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7988" y="0"/>
            <a:ext cx="11884012" cy="6858000"/>
          </a:xfrm>
          <a:prstGeom prst="rect">
            <a:avLst/>
          </a:prstGeom>
        </p:spPr>
      </p:pic>
      <p:pic>
        <p:nvPicPr>
          <p:cNvPr id="2" name="Bildobjekt 1">
            <a:extLst>
              <a:ext uri="{FF2B5EF4-FFF2-40B4-BE49-F238E27FC236}">
                <a16:creationId xmlns:a16="http://schemas.microsoft.com/office/drawing/2014/main" id="{53E0CB54-0357-216F-43FA-69F9E6AB029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7" name="Rektangel med klippt hörn 6">
            <a:extLst>
              <a:ext uri="{FF2B5EF4-FFF2-40B4-BE49-F238E27FC236}">
                <a16:creationId xmlns:a16="http://schemas.microsoft.com/office/drawing/2014/main" id="{B2B14F1E-4FA1-27E9-20F1-7E16635F8532}"/>
              </a:ext>
            </a:extLst>
          </p:cNvPr>
          <p:cNvSpPr/>
          <p:nvPr userDrawn="1"/>
        </p:nvSpPr>
        <p:spPr>
          <a:xfrm>
            <a:off x="5699760" y="549275"/>
            <a:ext cx="6228715" cy="5580063"/>
          </a:xfrm>
          <a:prstGeom prst="snip1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descr="En bild som visar text, Teckensnitt, Grafik, logotyp&#10;&#10;Automatiskt genererad beskrivning">
            <a:extLst>
              <a:ext uri="{FF2B5EF4-FFF2-40B4-BE49-F238E27FC236}">
                <a16:creationId xmlns:a16="http://schemas.microsoft.com/office/drawing/2014/main" id="{C8CE221E-F761-8F8F-4B9D-724DDCEA794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51177" y="268561"/>
            <a:ext cx="868589" cy="226848"/>
          </a:xfrm>
          <a:prstGeom prst="rect">
            <a:avLst/>
          </a:prstGeom>
        </p:spPr>
      </p:pic>
      <p:sp>
        <p:nvSpPr>
          <p:cNvPr id="6" name="Platshållare för text 16">
            <a:extLst>
              <a:ext uri="{FF2B5EF4-FFF2-40B4-BE49-F238E27FC236}">
                <a16:creationId xmlns:a16="http://schemas.microsoft.com/office/drawing/2014/main" id="{EA9A1CAE-4500-94E4-7BE6-4D20627A46E2}"/>
              </a:ext>
            </a:extLst>
          </p:cNvPr>
          <p:cNvSpPr>
            <a:spLocks noGrp="1"/>
          </p:cNvSpPr>
          <p:nvPr>
            <p:ph type="body" sz="quarter" idx="18" hasCustomPrompt="1"/>
          </p:nvPr>
        </p:nvSpPr>
        <p:spPr>
          <a:xfrm>
            <a:off x="695324" y="1213284"/>
            <a:ext cx="4817579" cy="381137"/>
          </a:xfrm>
        </p:spPr>
        <p:txBody>
          <a:bodyPr/>
          <a:lstStyle>
            <a:lvl1pPr marL="0" indent="0">
              <a:buNone/>
              <a:defRPr sz="1800" b="0">
                <a:solidFill>
                  <a:schemeClr val="bg1"/>
                </a:solidFill>
              </a:defRPr>
            </a:lvl1pPr>
          </a:lstStyle>
          <a:p>
            <a:pPr lvl="0"/>
            <a:r>
              <a:rPr lang="sv-SE" dirty="0" err="1"/>
              <a:t>Subhead</a:t>
            </a:r>
            <a:endParaRPr lang="sv-SE" dirty="0"/>
          </a:p>
        </p:txBody>
      </p:sp>
      <p:sp>
        <p:nvSpPr>
          <p:cNvPr id="10" name="Platshållare för text 15">
            <a:extLst>
              <a:ext uri="{FF2B5EF4-FFF2-40B4-BE49-F238E27FC236}">
                <a16:creationId xmlns:a16="http://schemas.microsoft.com/office/drawing/2014/main" id="{4AF17B5F-DAAF-9239-8016-BD55339B2945}"/>
              </a:ext>
            </a:extLst>
          </p:cNvPr>
          <p:cNvSpPr>
            <a:spLocks noGrp="1"/>
          </p:cNvSpPr>
          <p:nvPr>
            <p:ph type="body" sz="quarter" idx="16" hasCustomPrompt="1"/>
          </p:nvPr>
        </p:nvSpPr>
        <p:spPr>
          <a:xfrm>
            <a:off x="695325" y="2459421"/>
            <a:ext cx="4696482" cy="3669917"/>
          </a:xfrm>
        </p:spPr>
        <p:txBody>
          <a:bodyPr/>
          <a:lstStyle>
            <a:lvl1pPr marL="0" indent="0">
              <a:buNone/>
              <a:defRPr sz="1000">
                <a:solidFill>
                  <a:schemeClr val="bg1"/>
                </a:solidFill>
              </a:defRPr>
            </a:lvl1pPr>
          </a:lstStyle>
          <a:p>
            <a:pPr marL="0" marR="0" lvl="0" indent="0" algn="l" defTabSz="914400" rtl="0" eaLnBrk="1" fontAlgn="auto" latinLnBrk="0" hangingPunct="1">
              <a:lnSpc>
                <a:spcPct val="110000"/>
              </a:lnSpc>
              <a:spcBef>
                <a:spcPts val="1000"/>
              </a:spcBef>
              <a:spcAft>
                <a:spcPts val="0"/>
              </a:spcAft>
              <a:buClr>
                <a:schemeClr val="accent1"/>
              </a:buClr>
              <a:buSzTx/>
              <a:buFont typeface="Arial" panose="020B0604020202020204" pitchFamily="34" charset="0"/>
              <a:buNone/>
              <a:tabLst/>
              <a:defRPr/>
            </a:pPr>
            <a:r>
              <a:rPr lang="sv-SE" dirty="0"/>
              <a:t>Bodycopy</a:t>
            </a:r>
          </a:p>
        </p:txBody>
      </p:sp>
      <p:sp>
        <p:nvSpPr>
          <p:cNvPr id="11" name="Platshållare för text 16">
            <a:extLst>
              <a:ext uri="{FF2B5EF4-FFF2-40B4-BE49-F238E27FC236}">
                <a16:creationId xmlns:a16="http://schemas.microsoft.com/office/drawing/2014/main" id="{69E42C9E-EF17-03C2-BF46-44A710BC22D0}"/>
              </a:ext>
            </a:extLst>
          </p:cNvPr>
          <p:cNvSpPr>
            <a:spLocks noGrp="1"/>
          </p:cNvSpPr>
          <p:nvPr>
            <p:ph type="body" sz="quarter" idx="17" hasCustomPrompt="1"/>
          </p:nvPr>
        </p:nvSpPr>
        <p:spPr>
          <a:xfrm>
            <a:off x="695324" y="549275"/>
            <a:ext cx="4869903" cy="1657897"/>
          </a:xfrm>
        </p:spPr>
        <p:txBody>
          <a:bodyPr/>
          <a:lstStyle>
            <a:lvl1pPr marL="0" indent="0">
              <a:buNone/>
              <a:defRPr sz="2800" b="1">
                <a:solidFill>
                  <a:schemeClr val="bg1"/>
                </a:solidFill>
              </a:defRPr>
            </a:lvl1pPr>
          </a:lstStyle>
          <a:p>
            <a:pPr lvl="0"/>
            <a:r>
              <a:rPr lang="sv-SE" dirty="0"/>
              <a:t>HEADLINE</a:t>
            </a:r>
          </a:p>
        </p:txBody>
      </p:sp>
    </p:spTree>
    <p:extLst>
      <p:ext uri="{BB962C8B-B14F-4D97-AF65-F5344CB8AC3E}">
        <p14:creationId xmlns:p14="http://schemas.microsoft.com/office/powerpoint/2010/main" val="1776724064"/>
      </p:ext>
    </p:extLst>
  </p:cSld>
  <p:clrMapOvr>
    <a:masterClrMapping/>
  </p:clrMapOvr>
  <p:extLst>
    <p:ext uri="{DCECCB84-F9BA-43D5-87BE-67443E8EF086}">
      <p15:sldGuideLst xmlns:p15="http://schemas.microsoft.com/office/powerpoint/2012/main">
        <p15:guide id="1" pos="751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4 Content high llight">
    <p:spTree>
      <p:nvGrpSpPr>
        <p:cNvPr id="1" name=""/>
        <p:cNvGrpSpPr/>
        <p:nvPr/>
      </p:nvGrpSpPr>
      <p:grpSpPr>
        <a:xfrm>
          <a:off x="0" y="0"/>
          <a:ext cx="0" cy="0"/>
          <a:chOff x="0" y="0"/>
          <a:chExt cx="0" cy="0"/>
        </a:xfrm>
      </p:grpSpPr>
      <p:pic>
        <p:nvPicPr>
          <p:cNvPr id="4" name="Bildobjekt 3" descr="En bild som visar instar, ryggradslös, larv, leddjur&#10;&#10;Automatiskt genererad beskrivning">
            <a:extLst>
              <a:ext uri="{FF2B5EF4-FFF2-40B4-BE49-F238E27FC236}">
                <a16:creationId xmlns:a16="http://schemas.microsoft.com/office/drawing/2014/main" id="{C331A49C-8AC4-342D-81A3-CF5E0FA8717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9314" y="1"/>
            <a:ext cx="11902685" cy="6858000"/>
          </a:xfrm>
          <a:prstGeom prst="rect">
            <a:avLst/>
          </a:prstGeom>
        </p:spPr>
      </p:pic>
      <p:pic>
        <p:nvPicPr>
          <p:cNvPr id="2" name="Bildobjekt 1">
            <a:extLst>
              <a:ext uri="{FF2B5EF4-FFF2-40B4-BE49-F238E27FC236}">
                <a16:creationId xmlns:a16="http://schemas.microsoft.com/office/drawing/2014/main" id="{53E0CB54-0357-216F-43FA-69F9E6AB029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304800" cy="6858000"/>
          </a:xfrm>
          <a:prstGeom prst="rect">
            <a:avLst/>
          </a:prstGeom>
        </p:spPr>
      </p:pic>
      <p:sp>
        <p:nvSpPr>
          <p:cNvPr id="7" name="Rektangel med klippt hörn 6">
            <a:extLst>
              <a:ext uri="{FF2B5EF4-FFF2-40B4-BE49-F238E27FC236}">
                <a16:creationId xmlns:a16="http://schemas.microsoft.com/office/drawing/2014/main" id="{B2B14F1E-4FA1-27E9-20F1-7E16635F8532}"/>
              </a:ext>
            </a:extLst>
          </p:cNvPr>
          <p:cNvSpPr/>
          <p:nvPr userDrawn="1"/>
        </p:nvSpPr>
        <p:spPr>
          <a:xfrm>
            <a:off x="5699760" y="549275"/>
            <a:ext cx="6228715" cy="5580063"/>
          </a:xfrm>
          <a:prstGeom prst="snip1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6" name="Platshållare för text 15">
            <a:extLst>
              <a:ext uri="{FF2B5EF4-FFF2-40B4-BE49-F238E27FC236}">
                <a16:creationId xmlns:a16="http://schemas.microsoft.com/office/drawing/2014/main" id="{91101D80-7DD2-7CB8-58F7-E9D834FC92EC}"/>
              </a:ext>
            </a:extLst>
          </p:cNvPr>
          <p:cNvSpPr>
            <a:spLocks noGrp="1"/>
          </p:cNvSpPr>
          <p:nvPr>
            <p:ph type="body" sz="quarter" idx="16" hasCustomPrompt="1"/>
          </p:nvPr>
        </p:nvSpPr>
        <p:spPr>
          <a:xfrm>
            <a:off x="695325" y="3101009"/>
            <a:ext cx="4857336" cy="3028330"/>
          </a:xfrm>
        </p:spPr>
        <p:txBody>
          <a:bodyPr/>
          <a:lstStyle>
            <a:lvl1pPr marL="0" indent="0">
              <a:buNone/>
              <a:defRPr sz="1300">
                <a:solidFill>
                  <a:schemeClr val="bg1"/>
                </a:solidFill>
              </a:defRPr>
            </a:lvl1pPr>
          </a:lstStyle>
          <a:p>
            <a:pPr marL="0" marR="0" lvl="0" indent="0" algn="l" defTabSz="914400" rtl="0" eaLnBrk="1" fontAlgn="auto" latinLnBrk="0" hangingPunct="1">
              <a:lnSpc>
                <a:spcPct val="110000"/>
              </a:lnSpc>
              <a:spcBef>
                <a:spcPts val="1000"/>
              </a:spcBef>
              <a:spcAft>
                <a:spcPts val="0"/>
              </a:spcAft>
              <a:buClr>
                <a:schemeClr val="accent1"/>
              </a:buClr>
              <a:buSzTx/>
              <a:buFont typeface="Arial" panose="020B0604020202020204" pitchFamily="34" charset="0"/>
              <a:buNone/>
              <a:tabLst/>
              <a:defRPr/>
            </a:pPr>
            <a:r>
              <a:rPr lang="sv-SE" dirty="0"/>
              <a:t>Bodycopy</a:t>
            </a:r>
          </a:p>
        </p:txBody>
      </p:sp>
      <p:pic>
        <p:nvPicPr>
          <p:cNvPr id="9" name="Bildobjekt 8" descr="En bild som visar text, Teckensnitt, Grafik, logotyp&#10;&#10;Automatiskt genererad beskrivning">
            <a:extLst>
              <a:ext uri="{FF2B5EF4-FFF2-40B4-BE49-F238E27FC236}">
                <a16:creationId xmlns:a16="http://schemas.microsoft.com/office/drawing/2014/main" id="{C8CE221E-F761-8F8F-4B9D-724DDCEA794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51177" y="268561"/>
            <a:ext cx="868589" cy="226848"/>
          </a:xfrm>
          <a:prstGeom prst="rect">
            <a:avLst/>
          </a:prstGeom>
        </p:spPr>
      </p:pic>
      <p:sp>
        <p:nvSpPr>
          <p:cNvPr id="17" name="Platshållare för text 16">
            <a:extLst>
              <a:ext uri="{FF2B5EF4-FFF2-40B4-BE49-F238E27FC236}">
                <a16:creationId xmlns:a16="http://schemas.microsoft.com/office/drawing/2014/main" id="{E1A81A39-AD9F-D6EB-A606-47BA5671E225}"/>
              </a:ext>
            </a:extLst>
          </p:cNvPr>
          <p:cNvSpPr>
            <a:spLocks noGrp="1"/>
          </p:cNvSpPr>
          <p:nvPr>
            <p:ph type="body" sz="quarter" idx="17" hasCustomPrompt="1"/>
          </p:nvPr>
        </p:nvSpPr>
        <p:spPr>
          <a:xfrm>
            <a:off x="695324" y="1158876"/>
            <a:ext cx="4764572" cy="1279524"/>
          </a:xfrm>
        </p:spPr>
        <p:txBody>
          <a:bodyPr/>
          <a:lstStyle>
            <a:lvl1pPr marL="0" indent="0">
              <a:buNone/>
              <a:defRPr sz="3600" b="1">
                <a:solidFill>
                  <a:srgbClr val="F07D03"/>
                </a:solidFill>
              </a:defRPr>
            </a:lvl1pPr>
          </a:lstStyle>
          <a:p>
            <a:pPr lvl="0"/>
            <a:r>
              <a:rPr lang="sv-SE" dirty="0"/>
              <a:t>HEADLINE</a:t>
            </a:r>
          </a:p>
        </p:txBody>
      </p:sp>
      <p:sp>
        <p:nvSpPr>
          <p:cNvPr id="6" name="Platshållare för text 16">
            <a:extLst>
              <a:ext uri="{FF2B5EF4-FFF2-40B4-BE49-F238E27FC236}">
                <a16:creationId xmlns:a16="http://schemas.microsoft.com/office/drawing/2014/main" id="{EA9A1CAE-4500-94E4-7BE6-4D20627A46E2}"/>
              </a:ext>
            </a:extLst>
          </p:cNvPr>
          <p:cNvSpPr>
            <a:spLocks noGrp="1"/>
          </p:cNvSpPr>
          <p:nvPr>
            <p:ph type="body" sz="quarter" idx="18" hasCustomPrompt="1"/>
          </p:nvPr>
        </p:nvSpPr>
        <p:spPr>
          <a:xfrm>
            <a:off x="695324" y="2598738"/>
            <a:ext cx="4817579" cy="381137"/>
          </a:xfrm>
        </p:spPr>
        <p:txBody>
          <a:bodyPr/>
          <a:lstStyle>
            <a:lvl1pPr marL="0" indent="0">
              <a:buNone/>
              <a:defRPr sz="2200" b="0">
                <a:solidFill>
                  <a:schemeClr val="bg1"/>
                </a:solidFill>
              </a:defRPr>
            </a:lvl1pPr>
          </a:lstStyle>
          <a:p>
            <a:pPr lvl="0"/>
            <a:r>
              <a:rPr lang="sv-SE" dirty="0" err="1"/>
              <a:t>Subhead</a:t>
            </a:r>
            <a:endParaRPr lang="sv-SE" dirty="0"/>
          </a:p>
        </p:txBody>
      </p:sp>
    </p:spTree>
    <p:extLst>
      <p:ext uri="{BB962C8B-B14F-4D97-AF65-F5344CB8AC3E}">
        <p14:creationId xmlns:p14="http://schemas.microsoft.com/office/powerpoint/2010/main" val="1502629836"/>
      </p:ext>
    </p:extLst>
  </p:cSld>
  <p:clrMapOvr>
    <a:masterClrMapping/>
  </p:clrMapOvr>
  <p:extLst>
    <p:ext uri="{DCECCB84-F9BA-43D5-87BE-67443E8EF086}">
      <p15:sldGuideLst xmlns:p15="http://schemas.microsoft.com/office/powerpoint/2012/main">
        <p15:guide id="1" pos="7514">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AB328FF-AE93-4B37-9386-D5456ADEA600}"/>
              </a:ext>
            </a:extLst>
          </p:cNvPr>
          <p:cNvSpPr>
            <a:spLocks noGrp="1"/>
          </p:cNvSpPr>
          <p:nvPr>
            <p:ph type="title"/>
          </p:nvPr>
        </p:nvSpPr>
        <p:spPr>
          <a:xfrm>
            <a:off x="695325" y="549275"/>
            <a:ext cx="10801350" cy="1042989"/>
          </a:xfrm>
          <a:prstGeom prst="rect">
            <a:avLst/>
          </a:prstGeom>
        </p:spPr>
        <p:txBody>
          <a:bodyPr vert="horz" lIns="0" tIns="0" rIns="0" bIns="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1249421-3CA3-4A28-8619-2C0763687176}"/>
              </a:ext>
            </a:extLst>
          </p:cNvPr>
          <p:cNvSpPr>
            <a:spLocks noGrp="1"/>
          </p:cNvSpPr>
          <p:nvPr>
            <p:ph type="body" idx="1"/>
          </p:nvPr>
        </p:nvSpPr>
        <p:spPr>
          <a:xfrm>
            <a:off x="695325" y="1989139"/>
            <a:ext cx="10801350" cy="4140200"/>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077833791"/>
      </p:ext>
    </p:extLst>
  </p:cSld>
  <p:clrMap bg1="lt1" tx1="dk1" bg2="lt2" tx2="dk2" accent1="accent1" accent2="accent2" accent3="accent3" accent4="accent4" accent5="accent5" accent6="accent6" hlink="hlink" folHlink="folHlink"/>
  <p:sldLayoutIdLst>
    <p:sldLayoutId id="2147483767" r:id="rId1"/>
    <p:sldLayoutId id="2147483764" r:id="rId2"/>
    <p:sldLayoutId id="2147483777" r:id="rId3"/>
    <p:sldLayoutId id="2147483765" r:id="rId4"/>
    <p:sldLayoutId id="2147483781" r:id="rId5"/>
    <p:sldLayoutId id="2147483766" r:id="rId6"/>
    <p:sldLayoutId id="2147483771" r:id="rId7"/>
    <p:sldLayoutId id="2147483786" r:id="rId8"/>
    <p:sldLayoutId id="2147483773" r:id="rId9"/>
    <p:sldLayoutId id="2147483748" r:id="rId10"/>
    <p:sldLayoutId id="2147483768" r:id="rId11"/>
    <p:sldLayoutId id="2147483769" r:id="rId12"/>
    <p:sldLayoutId id="2147483788" r:id="rId13"/>
    <p:sldLayoutId id="2147483770" r:id="rId14"/>
    <p:sldLayoutId id="2147483774" r:id="rId15"/>
    <p:sldLayoutId id="2147483775" r:id="rId16"/>
    <p:sldLayoutId id="2147483776" r:id="rId17"/>
    <p:sldLayoutId id="2147483778" r:id="rId18"/>
    <p:sldLayoutId id="2147483782" r:id="rId19"/>
    <p:sldLayoutId id="2147483783" r:id="rId20"/>
    <p:sldLayoutId id="2147483789" r:id="rId21"/>
    <p:sldLayoutId id="2147483780" r:id="rId22"/>
    <p:sldLayoutId id="2147483785" r:id="rId23"/>
    <p:sldLayoutId id="2147483749" r:id="rId24"/>
    <p:sldLayoutId id="2147483751" r:id="rId25"/>
    <p:sldLayoutId id="2147483753" r:id="rId26"/>
    <p:sldLayoutId id="2147483761" r:id="rId27"/>
    <p:sldLayoutId id="2147483760" r:id="rId28"/>
    <p:sldLayoutId id="2147483763" r:id="rId29"/>
    <p:sldLayoutId id="2147483755" r:id="rId30"/>
    <p:sldLayoutId id="2147483759" r:id="rId31"/>
    <p:sldLayoutId id="2147483757" r:id="rId32"/>
    <p:sldLayoutId id="2147483758" r:id="rId33"/>
    <p:sldLayoutId id="2147483762" r:id="rId34"/>
  </p:sldLayoutIdLst>
  <p:hf hdr="0"/>
  <p:txStyles>
    <p:titleStyle>
      <a:lvl1pPr algn="l" defTabSz="914400" rtl="0" eaLnBrk="1" latinLnBrk="0" hangingPunct="1">
        <a:lnSpc>
          <a:spcPct val="100000"/>
        </a:lnSpc>
        <a:spcBef>
          <a:spcPct val="0"/>
        </a:spcBef>
        <a:buNone/>
        <a:defRPr sz="2800" b="1" kern="1200">
          <a:solidFill>
            <a:schemeClr val="tx1"/>
          </a:solidFill>
          <a:latin typeface="Montserrat" panose="02000505000000020004" pitchFamily="2" charset="0"/>
          <a:ea typeface="+mj-ea"/>
          <a:cs typeface="+mj-cs"/>
        </a:defRPr>
      </a:lvl1pPr>
    </p:titleStyle>
    <p:bodyStyle>
      <a:lvl1pPr marL="180000" indent="-180000" algn="l" defTabSz="914400" rtl="0" eaLnBrk="1" latinLnBrk="0" hangingPunct="1">
        <a:lnSpc>
          <a:spcPct val="110000"/>
        </a:lnSpc>
        <a:spcBef>
          <a:spcPts val="1000"/>
        </a:spcBef>
        <a:buClr>
          <a:schemeClr val="accent1"/>
        </a:buClr>
        <a:buFont typeface="Arial" panose="020B0604020202020204" pitchFamily="34" charset="0"/>
        <a:buChar char="•"/>
        <a:defRPr sz="1000" kern="1200">
          <a:solidFill>
            <a:schemeClr val="tx1"/>
          </a:solidFill>
          <a:latin typeface="Montserrat" panose="02000505000000020004" pitchFamily="2" charset="0"/>
          <a:ea typeface="+mn-ea"/>
          <a:cs typeface="+mn-cs"/>
        </a:defRPr>
      </a:lvl1pPr>
      <a:lvl2pPr marL="360000" indent="-180000" algn="l" defTabSz="914400" rtl="0" eaLnBrk="1" latinLnBrk="0" hangingPunct="1">
        <a:lnSpc>
          <a:spcPct val="110000"/>
        </a:lnSpc>
        <a:spcBef>
          <a:spcPts val="500"/>
        </a:spcBef>
        <a:buClr>
          <a:schemeClr val="accent1"/>
        </a:buClr>
        <a:buFont typeface="Montserrat" pitchFamily="2" charset="0"/>
        <a:buChar char="‒"/>
        <a:defRPr sz="1000" kern="1200">
          <a:solidFill>
            <a:schemeClr val="tx1"/>
          </a:solidFill>
          <a:latin typeface="Montserrat" panose="02000505000000020004" pitchFamily="2" charset="0"/>
          <a:ea typeface="+mn-ea"/>
          <a:cs typeface="+mn-cs"/>
        </a:defRPr>
      </a:lvl2pPr>
      <a:lvl3pPr marL="540000" indent="-180000" algn="l" defTabSz="914400" rtl="0" eaLnBrk="1" latinLnBrk="0" hangingPunct="1">
        <a:lnSpc>
          <a:spcPct val="110000"/>
        </a:lnSpc>
        <a:spcBef>
          <a:spcPts val="500"/>
        </a:spcBef>
        <a:buClr>
          <a:schemeClr val="accent1"/>
        </a:buClr>
        <a:buFont typeface="Montserrat" pitchFamily="2" charset="0"/>
        <a:buChar char="‒"/>
        <a:defRPr sz="1000" kern="1200">
          <a:solidFill>
            <a:schemeClr val="tx1"/>
          </a:solidFill>
          <a:latin typeface="Montserrat" panose="02000505000000020004" pitchFamily="2" charset="0"/>
          <a:ea typeface="+mn-ea"/>
          <a:cs typeface="+mn-cs"/>
        </a:defRPr>
      </a:lvl3pPr>
      <a:lvl4pPr marL="720000" indent="-180000" algn="l" defTabSz="914400" rtl="0" eaLnBrk="1" latinLnBrk="0" hangingPunct="1">
        <a:lnSpc>
          <a:spcPct val="110000"/>
        </a:lnSpc>
        <a:spcBef>
          <a:spcPts val="500"/>
        </a:spcBef>
        <a:buClr>
          <a:schemeClr val="accent1"/>
        </a:buClr>
        <a:buFont typeface="Montserrat" pitchFamily="2" charset="0"/>
        <a:buChar char="‒"/>
        <a:defRPr sz="1000" kern="1200">
          <a:solidFill>
            <a:schemeClr val="tx1"/>
          </a:solidFill>
          <a:latin typeface="Montserrat" panose="02000505000000020004" pitchFamily="2" charset="0"/>
          <a:ea typeface="+mn-ea"/>
          <a:cs typeface="+mn-cs"/>
        </a:defRPr>
      </a:lvl4pPr>
      <a:lvl5pPr marL="900000" indent="-180000" algn="l" defTabSz="914400" rtl="0" eaLnBrk="1" latinLnBrk="0" hangingPunct="1">
        <a:lnSpc>
          <a:spcPct val="110000"/>
        </a:lnSpc>
        <a:spcBef>
          <a:spcPts val="500"/>
        </a:spcBef>
        <a:buClr>
          <a:schemeClr val="accent1"/>
        </a:buClr>
        <a:buFont typeface="Montserrat" pitchFamily="2" charset="0"/>
        <a:buChar char="‒"/>
        <a:defRPr sz="1000" kern="1200">
          <a:solidFill>
            <a:schemeClr val="tx1"/>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pos="7242">
          <p15:clr>
            <a:srgbClr val="F26B43"/>
          </p15:clr>
        </p15:guide>
        <p15:guide id="3" orient="horz" pos="346" userDrawn="1">
          <p15:clr>
            <a:srgbClr val="F26B43"/>
          </p15:clr>
        </p15:guide>
        <p15:guide id="4" orient="horz" pos="1003" userDrawn="1">
          <p15:clr>
            <a:srgbClr val="F26B43"/>
          </p15:clr>
        </p15:guide>
        <p15:guide id="5" orient="horz" pos="1253" userDrawn="1">
          <p15:clr>
            <a:srgbClr val="F26B43"/>
          </p15:clr>
        </p15:guide>
        <p15:guide id="6" orient="horz" pos="3861" userDrawn="1">
          <p15:clr>
            <a:srgbClr val="F26B43"/>
          </p15:clr>
        </p15:guide>
        <p15:guide id="7" orient="horz" pos="4088" userDrawn="1">
          <p15:clr>
            <a:srgbClr val="F26B43"/>
          </p15:clr>
        </p15:guide>
        <p15:guide id="8" orient="horz" pos="374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swedishbiocreditalliance.se/wp-content/uploads/2024/10/The-Global-Biocredit-Standard-final.pdf" TargetMode="Externa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92E9D-6B53-10A9-EFA1-F50A0A8C2485}"/>
            </a:ext>
          </a:extLst>
        </p:cNvPr>
        <p:cNvGrpSpPr/>
        <p:nvPr/>
      </p:nvGrpSpPr>
      <p:grpSpPr>
        <a:xfrm>
          <a:off x="0" y="0"/>
          <a:ext cx="0" cy="0"/>
          <a:chOff x="0" y="0"/>
          <a:chExt cx="0" cy="0"/>
        </a:xfrm>
      </p:grpSpPr>
      <p:pic>
        <p:nvPicPr>
          <p:cNvPr id="7" name="Bildobjekt 6" descr="En bild som visar växt, grön, blad&#10;&#10;Automatiskt genererad beskrivning">
            <a:extLst>
              <a:ext uri="{FF2B5EF4-FFF2-40B4-BE49-F238E27FC236}">
                <a16:creationId xmlns:a16="http://schemas.microsoft.com/office/drawing/2014/main" id="{7E39DD3B-D27B-B679-44F5-D39DFC88A7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7091" y="11015"/>
            <a:ext cx="11914909" cy="6858002"/>
          </a:xfrm>
          <a:prstGeom prst="rect">
            <a:avLst/>
          </a:prstGeom>
        </p:spPr>
      </p:pic>
      <p:sp>
        <p:nvSpPr>
          <p:cNvPr id="19" name="Platshållare för text 18">
            <a:extLst>
              <a:ext uri="{FF2B5EF4-FFF2-40B4-BE49-F238E27FC236}">
                <a16:creationId xmlns:a16="http://schemas.microsoft.com/office/drawing/2014/main" id="{67B971D7-F9C1-252D-3D98-BDFD6E964840}"/>
              </a:ext>
            </a:extLst>
          </p:cNvPr>
          <p:cNvSpPr>
            <a:spLocks noGrp="1"/>
          </p:cNvSpPr>
          <p:nvPr>
            <p:ph type="body" sz="quarter" idx="20"/>
          </p:nvPr>
        </p:nvSpPr>
        <p:spPr>
          <a:xfrm>
            <a:off x="694789" y="4807132"/>
            <a:ext cx="4678363" cy="524151"/>
          </a:xfrm>
        </p:spPr>
        <p:txBody>
          <a:bodyPr/>
          <a:lstStyle/>
          <a:p>
            <a:r>
              <a:rPr lang="sv-SE" sz="1800" dirty="0"/>
              <a:t>World Forest Forum Event 2025-01-22</a:t>
            </a:r>
          </a:p>
          <a:p>
            <a:r>
              <a:rPr lang="sv-SE" sz="1800" dirty="0"/>
              <a:t>Aleksandra Holmlund</a:t>
            </a:r>
          </a:p>
        </p:txBody>
      </p:sp>
      <p:cxnSp>
        <p:nvCxnSpPr>
          <p:cNvPr id="12" name="Rak 11">
            <a:extLst>
              <a:ext uri="{FF2B5EF4-FFF2-40B4-BE49-F238E27FC236}">
                <a16:creationId xmlns:a16="http://schemas.microsoft.com/office/drawing/2014/main" id="{33EFDD1C-4B8A-FB39-E2F1-465078E8D479}"/>
              </a:ext>
            </a:extLst>
          </p:cNvPr>
          <p:cNvCxnSpPr/>
          <p:nvPr/>
        </p:nvCxnSpPr>
        <p:spPr>
          <a:xfrm>
            <a:off x="743919" y="4432516"/>
            <a:ext cx="3037668" cy="0"/>
          </a:xfrm>
          <a:prstGeom prst="line">
            <a:avLst/>
          </a:prstGeom>
          <a:ln>
            <a:solidFill>
              <a:srgbClr val="90D000"/>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6944436-4DEE-3857-7F49-0A971E72CA4D}"/>
              </a:ext>
            </a:extLst>
          </p:cNvPr>
          <p:cNvSpPr>
            <a:spLocks noGrp="1"/>
          </p:cNvSpPr>
          <p:nvPr>
            <p:ph type="body" sz="quarter" idx="13"/>
          </p:nvPr>
        </p:nvSpPr>
        <p:spPr>
          <a:xfrm>
            <a:off x="663793" y="2749136"/>
            <a:ext cx="5726497" cy="524151"/>
          </a:xfrm>
        </p:spPr>
        <p:txBody>
          <a:bodyPr/>
          <a:lstStyle/>
          <a:p>
            <a:r>
              <a:rPr lang="en-US" dirty="0"/>
              <a:t>GLOBAL BIOCREDIT STANDARD</a:t>
            </a:r>
          </a:p>
        </p:txBody>
      </p:sp>
    </p:spTree>
    <p:extLst>
      <p:ext uri="{BB962C8B-B14F-4D97-AF65-F5344CB8AC3E}">
        <p14:creationId xmlns:p14="http://schemas.microsoft.com/office/powerpoint/2010/main" val="2509242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A944438B-A450-004F-B271-0B436BF3A73F}"/>
              </a:ext>
            </a:extLst>
          </p:cNvPr>
          <p:cNvSpPr>
            <a:spLocks noGrp="1"/>
          </p:cNvSpPr>
          <p:nvPr>
            <p:ph type="body" sz="quarter" idx="10"/>
          </p:nvPr>
        </p:nvSpPr>
        <p:spPr>
          <a:xfrm>
            <a:off x="695325" y="549275"/>
            <a:ext cx="5589728" cy="522780"/>
          </a:xfrm>
        </p:spPr>
        <p:txBody>
          <a:bodyPr/>
          <a:lstStyle/>
          <a:p>
            <a:r>
              <a:rPr lang="en-GB" dirty="0"/>
              <a:t>THE STANDARD</a:t>
            </a:r>
            <a:endParaRPr lang="sv-SE" dirty="0"/>
          </a:p>
        </p:txBody>
      </p:sp>
      <p:sp>
        <p:nvSpPr>
          <p:cNvPr id="7" name="Platshållare för text 6">
            <a:extLst>
              <a:ext uri="{FF2B5EF4-FFF2-40B4-BE49-F238E27FC236}">
                <a16:creationId xmlns:a16="http://schemas.microsoft.com/office/drawing/2014/main" id="{21585C95-97CF-8A00-905E-9D1091C3D614}"/>
              </a:ext>
            </a:extLst>
          </p:cNvPr>
          <p:cNvSpPr>
            <a:spLocks noGrp="1"/>
          </p:cNvSpPr>
          <p:nvPr>
            <p:ph type="body" sz="quarter" idx="11"/>
          </p:nvPr>
        </p:nvSpPr>
        <p:spPr>
          <a:xfrm>
            <a:off x="695326" y="2007220"/>
            <a:ext cx="4838372" cy="3558554"/>
          </a:xfrm>
        </p:spPr>
        <p:txBody>
          <a:bodyPr/>
          <a:lstStyle/>
          <a:p>
            <a:pPr marL="171450" indent="-171450">
              <a:buClr>
                <a:srgbClr val="DE854B"/>
              </a:buClr>
              <a:buFont typeface="Arial" panose="020B0604020202020204" pitchFamily="34" charset="0"/>
              <a:buChar char="•"/>
            </a:pPr>
            <a:r>
              <a:rPr lang="en-GB" dirty="0"/>
              <a:t>In October 2024, SBA launched The Global </a:t>
            </a:r>
            <a:r>
              <a:rPr lang="en-GB" dirty="0" err="1"/>
              <a:t>Biocredit</a:t>
            </a:r>
            <a:r>
              <a:rPr lang="en-GB" dirty="0"/>
              <a:t> Standard for Production Landscapes</a:t>
            </a:r>
          </a:p>
          <a:p>
            <a:pPr marL="171450" indent="-171450">
              <a:buClr>
                <a:srgbClr val="DE854B"/>
              </a:buClr>
              <a:buFont typeface="Arial" panose="020B0604020202020204" pitchFamily="34" charset="0"/>
              <a:buChar char="•"/>
            </a:pPr>
            <a:r>
              <a:rPr lang="en-GB" dirty="0"/>
              <a:t>The Standard was presented at the COP16 in Cali, Colombia</a:t>
            </a:r>
          </a:p>
          <a:p>
            <a:pPr marL="171450" indent="-171450">
              <a:buClr>
                <a:srgbClr val="DE854B"/>
              </a:buClr>
              <a:buFont typeface="Arial" panose="020B0604020202020204" pitchFamily="34" charset="0"/>
              <a:buChar char="•"/>
            </a:pPr>
            <a:r>
              <a:rPr lang="en-GB" dirty="0"/>
              <a:t>It is the only standard in the world that specifically addresses production landscapes</a:t>
            </a:r>
          </a:p>
          <a:p>
            <a:pPr marL="171450" indent="-171450">
              <a:buClr>
                <a:srgbClr val="DE854B"/>
              </a:buClr>
              <a:buFont typeface="Arial" panose="020B0604020202020204" pitchFamily="34" charset="0"/>
              <a:buChar char="•"/>
            </a:pPr>
            <a:r>
              <a:rPr lang="en-GB" dirty="0"/>
              <a:t>The Standard is public and can be downloaded at </a:t>
            </a:r>
            <a:r>
              <a:rPr lang="en-GB" dirty="0">
                <a:hlinkClick r:id="rId2"/>
              </a:rPr>
              <a:t>https://swedishbiocreditalliance.se/wp-content/uploads/2024/10/The-Global-Biocredit-Standard-final.pdf</a:t>
            </a:r>
            <a:endParaRPr lang="en-GB" dirty="0"/>
          </a:p>
          <a:p>
            <a:pPr marL="171450" indent="-171450">
              <a:buClr>
                <a:srgbClr val="DE854B"/>
              </a:buClr>
              <a:buFont typeface="Arial" panose="020B0604020202020204" pitchFamily="34" charset="0"/>
              <a:buChar char="•"/>
            </a:pPr>
            <a:r>
              <a:rPr lang="en-GB" dirty="0"/>
              <a:t>A standard can hold many verified methodologies – for example </a:t>
            </a:r>
            <a:r>
              <a:rPr lang="en-GB" dirty="0" err="1"/>
              <a:t>Qarlbo</a:t>
            </a:r>
            <a:r>
              <a:rPr lang="en-GB" dirty="0"/>
              <a:t> </a:t>
            </a:r>
            <a:r>
              <a:rPr lang="en-GB" dirty="0" err="1"/>
              <a:t>Biocredit</a:t>
            </a:r>
            <a:r>
              <a:rPr lang="en-GB" dirty="0"/>
              <a:t> Methodology for Production Forests</a:t>
            </a:r>
          </a:p>
          <a:p>
            <a:pPr marL="171450" indent="-171450">
              <a:buClr>
                <a:srgbClr val="DE854B"/>
              </a:buClr>
              <a:buFont typeface="Arial" panose="020B0604020202020204" pitchFamily="34" charset="0"/>
              <a:buChar char="•"/>
            </a:pPr>
            <a:endParaRPr lang="en-GB" dirty="0">
              <a:highlight>
                <a:srgbClr val="FFFF00"/>
              </a:highlight>
            </a:endParaRPr>
          </a:p>
        </p:txBody>
      </p:sp>
      <p:sp>
        <p:nvSpPr>
          <p:cNvPr id="10" name="Platshållare för text 8">
            <a:extLst>
              <a:ext uri="{FF2B5EF4-FFF2-40B4-BE49-F238E27FC236}">
                <a16:creationId xmlns:a16="http://schemas.microsoft.com/office/drawing/2014/main" id="{A6B3BDCA-68FA-4F05-A735-CC5232A0F1E4}"/>
              </a:ext>
            </a:extLst>
          </p:cNvPr>
          <p:cNvSpPr txBox="1">
            <a:spLocks/>
          </p:cNvSpPr>
          <p:nvPr/>
        </p:nvSpPr>
        <p:spPr>
          <a:xfrm>
            <a:off x="610202" y="999884"/>
            <a:ext cx="3695580" cy="435400"/>
          </a:xfrm>
          <a:prstGeom prst="rect">
            <a:avLst/>
          </a:prstGeom>
        </p:spPr>
        <p:txBody>
          <a:bodyPr/>
          <a:lstStyle>
            <a:lvl1pPr marL="180000" indent="-180000" algn="l" defTabSz="914400" rtl="0" eaLnBrk="1" latinLnBrk="0" hangingPunct="1">
              <a:lnSpc>
                <a:spcPct val="110000"/>
              </a:lnSpc>
              <a:spcBef>
                <a:spcPts val="1000"/>
              </a:spcBef>
              <a:buClr>
                <a:schemeClr val="accent1"/>
              </a:buClr>
              <a:buFont typeface="Arial" panose="020B0604020202020204" pitchFamily="34" charset="0"/>
              <a:buChar char="•"/>
              <a:defRPr sz="1000" kern="1200">
                <a:solidFill>
                  <a:schemeClr val="tx1"/>
                </a:solidFill>
                <a:latin typeface="Montserrat" panose="02000505000000020004" pitchFamily="2" charset="0"/>
                <a:ea typeface="+mn-ea"/>
                <a:cs typeface="+mn-cs"/>
              </a:defRPr>
            </a:lvl1pPr>
            <a:lvl2pPr marL="360000" indent="-180000" algn="l" defTabSz="914400" rtl="0" eaLnBrk="1" latinLnBrk="0" hangingPunct="1">
              <a:lnSpc>
                <a:spcPct val="110000"/>
              </a:lnSpc>
              <a:spcBef>
                <a:spcPts val="500"/>
              </a:spcBef>
              <a:buClr>
                <a:schemeClr val="accent1"/>
              </a:buClr>
              <a:buFont typeface="Montserrat" pitchFamily="2" charset="0"/>
              <a:buChar char="‒"/>
              <a:defRPr sz="1000" kern="1200">
                <a:solidFill>
                  <a:schemeClr val="tx1"/>
                </a:solidFill>
                <a:latin typeface="Montserrat" panose="02000505000000020004" pitchFamily="2" charset="0"/>
                <a:ea typeface="+mn-ea"/>
                <a:cs typeface="+mn-cs"/>
              </a:defRPr>
            </a:lvl2pPr>
            <a:lvl3pPr marL="540000" indent="-180000" algn="l" defTabSz="914400" rtl="0" eaLnBrk="1" latinLnBrk="0" hangingPunct="1">
              <a:lnSpc>
                <a:spcPct val="110000"/>
              </a:lnSpc>
              <a:spcBef>
                <a:spcPts val="500"/>
              </a:spcBef>
              <a:buClr>
                <a:schemeClr val="accent1"/>
              </a:buClr>
              <a:buFont typeface="Montserrat" pitchFamily="2" charset="0"/>
              <a:buChar char="‒"/>
              <a:defRPr sz="1000" kern="1200">
                <a:solidFill>
                  <a:schemeClr val="tx1"/>
                </a:solidFill>
                <a:latin typeface="Montserrat" panose="02000505000000020004" pitchFamily="2" charset="0"/>
                <a:ea typeface="+mn-ea"/>
                <a:cs typeface="+mn-cs"/>
              </a:defRPr>
            </a:lvl3pPr>
            <a:lvl4pPr marL="720000" indent="-180000" algn="l" defTabSz="914400" rtl="0" eaLnBrk="1" latinLnBrk="0" hangingPunct="1">
              <a:lnSpc>
                <a:spcPct val="110000"/>
              </a:lnSpc>
              <a:spcBef>
                <a:spcPts val="500"/>
              </a:spcBef>
              <a:buClr>
                <a:schemeClr val="accent1"/>
              </a:buClr>
              <a:buFont typeface="Montserrat" pitchFamily="2" charset="0"/>
              <a:buChar char="‒"/>
              <a:defRPr sz="1000" kern="1200">
                <a:solidFill>
                  <a:schemeClr val="tx1"/>
                </a:solidFill>
                <a:latin typeface="Montserrat" panose="02000505000000020004" pitchFamily="2" charset="0"/>
                <a:ea typeface="+mn-ea"/>
                <a:cs typeface="+mn-cs"/>
              </a:defRPr>
            </a:lvl4pPr>
            <a:lvl5pPr marL="900000" indent="-180000" algn="l" defTabSz="914400" rtl="0" eaLnBrk="1" latinLnBrk="0" hangingPunct="1">
              <a:lnSpc>
                <a:spcPct val="110000"/>
              </a:lnSpc>
              <a:spcBef>
                <a:spcPts val="500"/>
              </a:spcBef>
              <a:buClr>
                <a:schemeClr val="accent1"/>
              </a:buClr>
              <a:buFont typeface="Montserrat" pitchFamily="2" charset="0"/>
              <a:buChar char="‒"/>
              <a:defRPr sz="1000" kern="1200">
                <a:solidFill>
                  <a:schemeClr val="tx1"/>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rgbClr val="431820"/>
                </a:solidFill>
              </a:rPr>
              <a:t>Globally applicable to production landscapes</a:t>
            </a:r>
            <a:endParaRPr lang="sv-SE" dirty="0">
              <a:solidFill>
                <a:srgbClr val="431820"/>
              </a:solidFill>
            </a:endParaRPr>
          </a:p>
        </p:txBody>
      </p:sp>
      <p:pic>
        <p:nvPicPr>
          <p:cNvPr id="32" name="Bildobjekt 31">
            <a:extLst>
              <a:ext uri="{FF2B5EF4-FFF2-40B4-BE49-F238E27FC236}">
                <a16:creationId xmlns:a16="http://schemas.microsoft.com/office/drawing/2014/main" id="{2535BA97-5D6C-0B58-CB7F-1E1B728F7EB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59"/>
          <a:stretch/>
        </p:blipFill>
        <p:spPr>
          <a:xfrm>
            <a:off x="5721177" y="518984"/>
            <a:ext cx="6252520" cy="5624972"/>
          </a:xfrm>
          <a:prstGeom prst="snip1Rect">
            <a:avLst/>
          </a:prstGeom>
        </p:spPr>
      </p:pic>
      <p:sp>
        <p:nvSpPr>
          <p:cNvPr id="2" name="Rektangel 1">
            <a:extLst>
              <a:ext uri="{FF2B5EF4-FFF2-40B4-BE49-F238E27FC236}">
                <a16:creationId xmlns:a16="http://schemas.microsoft.com/office/drawing/2014/main" id="{AD46E759-7FBF-7856-7D59-A598AE238744}"/>
              </a:ext>
            </a:extLst>
          </p:cNvPr>
          <p:cNvSpPr/>
          <p:nvPr/>
        </p:nvSpPr>
        <p:spPr>
          <a:xfrm>
            <a:off x="7817005" y="6333893"/>
            <a:ext cx="3847171" cy="3568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 Placeholder 8">
            <a:extLst>
              <a:ext uri="{FF2B5EF4-FFF2-40B4-BE49-F238E27FC236}">
                <a16:creationId xmlns:a16="http://schemas.microsoft.com/office/drawing/2014/main" id="{5276AC7C-FCF6-C069-0E65-E993735844CD}"/>
              </a:ext>
            </a:extLst>
          </p:cNvPr>
          <p:cNvSpPr>
            <a:spLocks noGrp="1"/>
          </p:cNvSpPr>
          <p:nvPr>
            <p:ph type="body" sz="quarter" idx="13"/>
          </p:nvPr>
        </p:nvSpPr>
        <p:spPr/>
        <p:txBody>
          <a:bodyPr/>
          <a:lstStyle/>
          <a:p>
            <a:endParaRPr lang="en-US"/>
          </a:p>
        </p:txBody>
      </p:sp>
      <p:sp>
        <p:nvSpPr>
          <p:cNvPr id="3" name="Rectangle 2">
            <a:extLst>
              <a:ext uri="{FF2B5EF4-FFF2-40B4-BE49-F238E27FC236}">
                <a16:creationId xmlns:a16="http://schemas.microsoft.com/office/drawing/2014/main" id="{F674457E-B9D7-9AFE-17F9-D607C5FA0036}"/>
              </a:ext>
            </a:extLst>
          </p:cNvPr>
          <p:cNvSpPr/>
          <p:nvPr/>
        </p:nvSpPr>
        <p:spPr>
          <a:xfrm>
            <a:off x="10913165" y="188843"/>
            <a:ext cx="1152939" cy="3604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7550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text 13">
            <a:extLst>
              <a:ext uri="{FF2B5EF4-FFF2-40B4-BE49-F238E27FC236}">
                <a16:creationId xmlns:a16="http://schemas.microsoft.com/office/drawing/2014/main" id="{E5FC424C-CF9C-18B0-5BB5-4832ECD2CD79}"/>
              </a:ext>
            </a:extLst>
          </p:cNvPr>
          <p:cNvSpPr>
            <a:spLocks noGrp="1"/>
          </p:cNvSpPr>
          <p:nvPr>
            <p:ph type="body" sz="quarter" idx="10"/>
          </p:nvPr>
        </p:nvSpPr>
        <p:spPr>
          <a:xfrm>
            <a:off x="569209" y="284378"/>
            <a:ext cx="4412703" cy="522780"/>
          </a:xfrm>
        </p:spPr>
        <p:txBody>
          <a:bodyPr/>
          <a:lstStyle/>
          <a:p>
            <a:r>
              <a:rPr lang="sv-SE" dirty="0"/>
              <a:t>FROM STANDARD – TO STANDARD-SETTING ORGANISATION</a:t>
            </a:r>
          </a:p>
        </p:txBody>
      </p:sp>
      <p:sp>
        <p:nvSpPr>
          <p:cNvPr id="15" name="Platshållare för text 14">
            <a:extLst>
              <a:ext uri="{FF2B5EF4-FFF2-40B4-BE49-F238E27FC236}">
                <a16:creationId xmlns:a16="http://schemas.microsoft.com/office/drawing/2014/main" id="{5B52CEE3-9177-095C-7532-32C0A11B4E94}"/>
              </a:ext>
            </a:extLst>
          </p:cNvPr>
          <p:cNvSpPr>
            <a:spLocks noGrp="1"/>
          </p:cNvSpPr>
          <p:nvPr>
            <p:ph type="body" sz="quarter" idx="11"/>
          </p:nvPr>
        </p:nvSpPr>
        <p:spPr>
          <a:xfrm>
            <a:off x="569209" y="2360381"/>
            <a:ext cx="4838372" cy="3973512"/>
          </a:xfrm>
        </p:spPr>
        <p:txBody>
          <a:bodyPr/>
          <a:lstStyle/>
          <a:p>
            <a:pPr>
              <a:buClr>
                <a:srgbClr val="F07D03"/>
              </a:buClr>
            </a:pPr>
            <a:r>
              <a:rPr lang="en-GB" dirty="0"/>
              <a:t>A standard cannot live on its own. For it to be practically implemented there must be a standard-setting organisation in place.</a:t>
            </a:r>
          </a:p>
          <a:p>
            <a:pPr>
              <a:buClr>
                <a:srgbClr val="F07D03"/>
              </a:buClr>
            </a:pPr>
            <a:r>
              <a:rPr lang="en-GB" dirty="0"/>
              <a:t>A standard-setting organisation:</a:t>
            </a:r>
          </a:p>
          <a:p>
            <a:pPr marL="171450" indent="-171450">
              <a:buClr>
                <a:srgbClr val="F07D03"/>
              </a:buClr>
              <a:buFont typeface="Arial" panose="020B0604020202020204" pitchFamily="34" charset="0"/>
              <a:buChar char="•"/>
            </a:pPr>
            <a:r>
              <a:rPr lang="en-GB" dirty="0"/>
              <a:t>Administers, further develops the standard and keeps it up-to-date with global developments</a:t>
            </a:r>
          </a:p>
          <a:p>
            <a:pPr marL="171450" indent="-171450">
              <a:buClr>
                <a:srgbClr val="F07D03"/>
              </a:buClr>
              <a:buFont typeface="Arial" panose="020B0604020202020204" pitchFamily="34" charset="0"/>
              <a:buChar char="•"/>
            </a:pPr>
            <a:r>
              <a:rPr lang="en-GB" dirty="0"/>
              <a:t>Provides advice to methodology and project developers</a:t>
            </a:r>
          </a:p>
          <a:p>
            <a:pPr marL="171450" indent="-171450">
              <a:buClr>
                <a:srgbClr val="F07D03"/>
              </a:buClr>
              <a:buFont typeface="Arial" panose="020B0604020202020204" pitchFamily="34" charset="0"/>
              <a:buChar char="•"/>
            </a:pPr>
            <a:r>
              <a:rPr lang="en-GB" dirty="0"/>
              <a:t>Organizes independent methodology and project reviews and recommends third party auditors</a:t>
            </a:r>
          </a:p>
          <a:p>
            <a:pPr marL="171450" indent="-171450">
              <a:buClr>
                <a:srgbClr val="F07D03"/>
              </a:buClr>
              <a:buFont typeface="Arial" panose="020B0604020202020204" pitchFamily="34" charset="0"/>
              <a:buChar char="•"/>
            </a:pPr>
            <a:r>
              <a:rPr lang="en-GB" dirty="0"/>
              <a:t>Keeps registry of approved methodologies and projects</a:t>
            </a:r>
          </a:p>
          <a:p>
            <a:pPr marL="171450" indent="-171450">
              <a:buClr>
                <a:srgbClr val="F07D03"/>
              </a:buClr>
              <a:buFont typeface="Arial" panose="020B0604020202020204" pitchFamily="34" charset="0"/>
              <a:buChar char="•"/>
            </a:pPr>
            <a:r>
              <a:rPr lang="en-GB" dirty="0"/>
              <a:t>Issues and retires credits</a:t>
            </a:r>
          </a:p>
          <a:p>
            <a:pPr marL="171450" indent="-171450">
              <a:buClr>
                <a:srgbClr val="F07D03"/>
              </a:buClr>
              <a:buFont typeface="Arial" panose="020B0604020202020204" pitchFamily="34" charset="0"/>
              <a:buChar char="•"/>
            </a:pPr>
            <a:r>
              <a:rPr lang="en-GB" dirty="0"/>
              <a:t>Provides information on latest recommendations on biodiversity credits to market participants</a:t>
            </a:r>
          </a:p>
          <a:p>
            <a:pPr>
              <a:buClr>
                <a:srgbClr val="F07D03"/>
              </a:buClr>
            </a:pPr>
            <a:r>
              <a:rPr lang="en-GB" dirty="0"/>
              <a:t>Therefore, we propose that this standard is given a permanent home in The Global Biodiversity Credit Standard for Production Landscapes, in form of a </a:t>
            </a:r>
            <a:r>
              <a:rPr lang="en-GB" b="1" dirty="0"/>
              <a:t>Social Enterprise, </a:t>
            </a:r>
            <a:r>
              <a:rPr lang="en-GB" dirty="0"/>
              <a:t>presented in the following pages</a:t>
            </a:r>
          </a:p>
        </p:txBody>
      </p:sp>
      <p:sp>
        <p:nvSpPr>
          <p:cNvPr id="2" name="Platshållare för text 1">
            <a:extLst>
              <a:ext uri="{FF2B5EF4-FFF2-40B4-BE49-F238E27FC236}">
                <a16:creationId xmlns:a16="http://schemas.microsoft.com/office/drawing/2014/main" id="{ED054451-C243-BDBE-FCD9-25B5B5C3EFE9}"/>
              </a:ext>
            </a:extLst>
          </p:cNvPr>
          <p:cNvSpPr>
            <a:spLocks noGrp="1"/>
          </p:cNvSpPr>
          <p:nvPr>
            <p:ph type="body" sz="quarter" idx="13"/>
          </p:nvPr>
        </p:nvSpPr>
        <p:spPr/>
        <p:txBody>
          <a:bodyPr/>
          <a:lstStyle/>
          <a:p>
            <a:endParaRPr lang="sv-SE"/>
          </a:p>
        </p:txBody>
      </p:sp>
      <p:sp>
        <p:nvSpPr>
          <p:cNvPr id="18" name="Platshållare för text 16">
            <a:extLst>
              <a:ext uri="{FF2B5EF4-FFF2-40B4-BE49-F238E27FC236}">
                <a16:creationId xmlns:a16="http://schemas.microsoft.com/office/drawing/2014/main" id="{2D9C73C5-9385-0A4F-147E-DF0202584E64}"/>
              </a:ext>
            </a:extLst>
          </p:cNvPr>
          <p:cNvSpPr txBox="1">
            <a:spLocks/>
          </p:cNvSpPr>
          <p:nvPr/>
        </p:nvSpPr>
        <p:spPr>
          <a:xfrm>
            <a:off x="445623" y="1740240"/>
            <a:ext cx="4708990" cy="451100"/>
          </a:xfrm>
          <a:prstGeom prst="rect">
            <a:avLst/>
          </a:prstGeom>
        </p:spPr>
        <p:txBody>
          <a:bodyPr/>
          <a:lstStyle>
            <a:lvl1pPr marL="180000" indent="-180000" algn="l" defTabSz="914400" rtl="0" eaLnBrk="1" latinLnBrk="0" hangingPunct="1">
              <a:lnSpc>
                <a:spcPct val="110000"/>
              </a:lnSpc>
              <a:spcBef>
                <a:spcPts val="1000"/>
              </a:spcBef>
              <a:buClr>
                <a:schemeClr val="accent1"/>
              </a:buClr>
              <a:buFont typeface="Arial" panose="020B0604020202020204" pitchFamily="34" charset="0"/>
              <a:buChar char="•"/>
              <a:defRPr sz="1000" kern="1200">
                <a:solidFill>
                  <a:schemeClr val="tx1"/>
                </a:solidFill>
                <a:latin typeface="Montserrat" panose="02000505000000020004" pitchFamily="2" charset="0"/>
                <a:ea typeface="+mn-ea"/>
                <a:cs typeface="+mn-cs"/>
              </a:defRPr>
            </a:lvl1pPr>
            <a:lvl2pPr marL="360000" indent="-180000" algn="l" defTabSz="914400" rtl="0" eaLnBrk="1" latinLnBrk="0" hangingPunct="1">
              <a:lnSpc>
                <a:spcPct val="110000"/>
              </a:lnSpc>
              <a:spcBef>
                <a:spcPts val="500"/>
              </a:spcBef>
              <a:buClr>
                <a:schemeClr val="accent1"/>
              </a:buClr>
              <a:buFont typeface="Montserrat" pitchFamily="2" charset="0"/>
              <a:buChar char="‒"/>
              <a:defRPr sz="1000" kern="1200">
                <a:solidFill>
                  <a:schemeClr val="tx1"/>
                </a:solidFill>
                <a:latin typeface="Montserrat" panose="02000505000000020004" pitchFamily="2" charset="0"/>
                <a:ea typeface="+mn-ea"/>
                <a:cs typeface="+mn-cs"/>
              </a:defRPr>
            </a:lvl2pPr>
            <a:lvl3pPr marL="540000" indent="-180000" algn="l" defTabSz="914400" rtl="0" eaLnBrk="1" latinLnBrk="0" hangingPunct="1">
              <a:lnSpc>
                <a:spcPct val="110000"/>
              </a:lnSpc>
              <a:spcBef>
                <a:spcPts val="500"/>
              </a:spcBef>
              <a:buClr>
                <a:schemeClr val="accent1"/>
              </a:buClr>
              <a:buFont typeface="Montserrat" pitchFamily="2" charset="0"/>
              <a:buChar char="‒"/>
              <a:defRPr sz="1000" kern="1200">
                <a:solidFill>
                  <a:schemeClr val="tx1"/>
                </a:solidFill>
                <a:latin typeface="Montserrat" panose="02000505000000020004" pitchFamily="2" charset="0"/>
                <a:ea typeface="+mn-ea"/>
                <a:cs typeface="+mn-cs"/>
              </a:defRPr>
            </a:lvl3pPr>
            <a:lvl4pPr marL="720000" indent="-180000" algn="l" defTabSz="914400" rtl="0" eaLnBrk="1" latinLnBrk="0" hangingPunct="1">
              <a:lnSpc>
                <a:spcPct val="110000"/>
              </a:lnSpc>
              <a:spcBef>
                <a:spcPts val="500"/>
              </a:spcBef>
              <a:buClr>
                <a:schemeClr val="accent1"/>
              </a:buClr>
              <a:buFont typeface="Montserrat" pitchFamily="2" charset="0"/>
              <a:buChar char="‒"/>
              <a:defRPr sz="1000" kern="1200">
                <a:solidFill>
                  <a:schemeClr val="tx1"/>
                </a:solidFill>
                <a:latin typeface="Montserrat" panose="02000505000000020004" pitchFamily="2" charset="0"/>
                <a:ea typeface="+mn-ea"/>
                <a:cs typeface="+mn-cs"/>
              </a:defRPr>
            </a:lvl4pPr>
            <a:lvl5pPr marL="900000" indent="-180000" algn="l" defTabSz="914400" rtl="0" eaLnBrk="1" latinLnBrk="0" hangingPunct="1">
              <a:lnSpc>
                <a:spcPct val="110000"/>
              </a:lnSpc>
              <a:spcBef>
                <a:spcPts val="500"/>
              </a:spcBef>
              <a:buClr>
                <a:schemeClr val="accent1"/>
              </a:buClr>
              <a:buFont typeface="Montserrat" pitchFamily="2" charset="0"/>
              <a:buChar char="‒"/>
              <a:defRPr sz="1000" kern="1200">
                <a:solidFill>
                  <a:schemeClr val="tx1"/>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431820"/>
                </a:solidFill>
              </a:rPr>
              <a:t>Implementing good ideas</a:t>
            </a:r>
            <a:endParaRPr lang="en-US" dirty="0">
              <a:solidFill>
                <a:srgbClr val="431820"/>
              </a:solidFill>
            </a:endParaRPr>
          </a:p>
        </p:txBody>
      </p:sp>
      <p:pic>
        <p:nvPicPr>
          <p:cNvPr id="8" name="Platshållare för bild 7" descr="En bild som visar fågel, rovfågel, örn, näbb&#10;&#10;Automatiskt genererad beskrivning">
            <a:extLst>
              <a:ext uri="{FF2B5EF4-FFF2-40B4-BE49-F238E27FC236}">
                <a16:creationId xmlns:a16="http://schemas.microsoft.com/office/drawing/2014/main" id="{05448262-A3A9-9478-65EC-48B9F1F7972C}"/>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2892" r="12892"/>
          <a:stretch>
            <a:fillRect/>
          </a:stretch>
        </p:blipFill>
        <p:spPr>
          <a:prstGeom prst="snip1Rect">
            <a:avLst/>
          </a:prstGeom>
        </p:spPr>
      </p:pic>
      <p:sp>
        <p:nvSpPr>
          <p:cNvPr id="9" name="Rektangel 8">
            <a:extLst>
              <a:ext uri="{FF2B5EF4-FFF2-40B4-BE49-F238E27FC236}">
                <a16:creationId xmlns:a16="http://schemas.microsoft.com/office/drawing/2014/main" id="{1D7D3A74-A760-FA37-2EE6-6FBCA264CCF2}"/>
              </a:ext>
            </a:extLst>
          </p:cNvPr>
          <p:cNvSpPr/>
          <p:nvPr/>
        </p:nvSpPr>
        <p:spPr>
          <a:xfrm>
            <a:off x="7817005" y="6333893"/>
            <a:ext cx="3847171" cy="3568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CA28452E-242D-7301-A6A3-29E7769BB97E}"/>
              </a:ext>
            </a:extLst>
          </p:cNvPr>
          <p:cNvSpPr txBox="1"/>
          <p:nvPr/>
        </p:nvSpPr>
        <p:spPr>
          <a:xfrm>
            <a:off x="8118088" y="6361043"/>
            <a:ext cx="3537198" cy="207025"/>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lang="sv-SE" sz="700" b="1" dirty="0">
                <a:effectLst/>
                <a:latin typeface="Montserrat" pitchFamily="2" charset="77"/>
              </a:rPr>
              <a:t>AN INVESTMENT THAT PROMISE RETURNS – AND RETURNS</a:t>
            </a:r>
            <a:endParaRPr lang="sv-SE" sz="700" dirty="0">
              <a:latin typeface="Montserrat" pitchFamily="2" charset="77"/>
            </a:endParaRPr>
          </a:p>
        </p:txBody>
      </p:sp>
      <p:sp>
        <p:nvSpPr>
          <p:cNvPr id="3" name="Rectangle 2">
            <a:extLst>
              <a:ext uri="{FF2B5EF4-FFF2-40B4-BE49-F238E27FC236}">
                <a16:creationId xmlns:a16="http://schemas.microsoft.com/office/drawing/2014/main" id="{FC667D04-0D2D-5053-E3A3-A5D4FB3B83F0}"/>
              </a:ext>
            </a:extLst>
          </p:cNvPr>
          <p:cNvSpPr/>
          <p:nvPr/>
        </p:nvSpPr>
        <p:spPr>
          <a:xfrm>
            <a:off x="10913165" y="188843"/>
            <a:ext cx="1152939" cy="3604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1B02425-F422-FB7C-41AE-F5127591B8F1}"/>
              </a:ext>
            </a:extLst>
          </p:cNvPr>
          <p:cNvSpPr/>
          <p:nvPr/>
        </p:nvSpPr>
        <p:spPr>
          <a:xfrm>
            <a:off x="8676861" y="6333893"/>
            <a:ext cx="3071191" cy="2955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24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A944438B-A450-004F-B271-0B436BF3A73F}"/>
              </a:ext>
            </a:extLst>
          </p:cNvPr>
          <p:cNvSpPr>
            <a:spLocks noGrp="1"/>
          </p:cNvSpPr>
          <p:nvPr>
            <p:ph type="body" sz="quarter" idx="10"/>
          </p:nvPr>
        </p:nvSpPr>
        <p:spPr/>
        <p:txBody>
          <a:bodyPr/>
          <a:lstStyle/>
          <a:p>
            <a:r>
              <a:rPr lang="en-GB" b="1" dirty="0"/>
              <a:t>ORGANISATION</a:t>
            </a:r>
            <a:endParaRPr lang="sv-SE" dirty="0"/>
          </a:p>
        </p:txBody>
      </p:sp>
      <p:sp>
        <p:nvSpPr>
          <p:cNvPr id="7" name="Platshållare för text 6">
            <a:extLst>
              <a:ext uri="{FF2B5EF4-FFF2-40B4-BE49-F238E27FC236}">
                <a16:creationId xmlns:a16="http://schemas.microsoft.com/office/drawing/2014/main" id="{21585C95-97CF-8A00-905E-9D1091C3D614}"/>
              </a:ext>
            </a:extLst>
          </p:cNvPr>
          <p:cNvSpPr>
            <a:spLocks noGrp="1"/>
          </p:cNvSpPr>
          <p:nvPr>
            <p:ph type="body" sz="quarter" idx="11"/>
          </p:nvPr>
        </p:nvSpPr>
        <p:spPr>
          <a:xfrm>
            <a:off x="545897" y="2004857"/>
            <a:ext cx="4869134" cy="3202212"/>
          </a:xfrm>
        </p:spPr>
        <p:txBody>
          <a:bodyPr/>
          <a:lstStyle/>
          <a:p>
            <a:pPr>
              <a:buClr>
                <a:srgbClr val="DE854B"/>
              </a:buClr>
            </a:pPr>
            <a:r>
              <a:rPr lang="en-GB" sz="1000" dirty="0"/>
              <a:t>The organisation will initially consist of a CEO, a project manager (and a marketing manager)</a:t>
            </a:r>
          </a:p>
          <a:p>
            <a:pPr>
              <a:buClr>
                <a:srgbClr val="DE854B"/>
              </a:buClr>
            </a:pPr>
            <a:r>
              <a:rPr lang="en-GB" dirty="0"/>
              <a:t>Around year 4, and depending on how well the business of the standard is developing, the idea is to employ about 2-4 more people, for example a technical specialist and another  project manager. </a:t>
            </a:r>
            <a:endParaRPr lang="en-GB" sz="1000" dirty="0"/>
          </a:p>
        </p:txBody>
      </p:sp>
      <p:sp>
        <p:nvSpPr>
          <p:cNvPr id="14" name="Platshållare för text 13">
            <a:extLst>
              <a:ext uri="{FF2B5EF4-FFF2-40B4-BE49-F238E27FC236}">
                <a16:creationId xmlns:a16="http://schemas.microsoft.com/office/drawing/2014/main" id="{B7359635-F78D-59A4-B58A-E868AD2AA832}"/>
              </a:ext>
            </a:extLst>
          </p:cNvPr>
          <p:cNvSpPr>
            <a:spLocks noGrp="1"/>
          </p:cNvSpPr>
          <p:nvPr>
            <p:ph type="body" sz="quarter" idx="13"/>
          </p:nvPr>
        </p:nvSpPr>
        <p:spPr/>
        <p:txBody>
          <a:bodyPr/>
          <a:lstStyle/>
          <a:p>
            <a:endParaRPr lang="sv-SE"/>
          </a:p>
        </p:txBody>
      </p:sp>
      <p:sp>
        <p:nvSpPr>
          <p:cNvPr id="17" name="Platshållare för text 16">
            <a:extLst>
              <a:ext uri="{FF2B5EF4-FFF2-40B4-BE49-F238E27FC236}">
                <a16:creationId xmlns:a16="http://schemas.microsoft.com/office/drawing/2014/main" id="{BEFA9EDA-50D6-E8A3-53EC-5D3611C68D6E}"/>
              </a:ext>
            </a:extLst>
          </p:cNvPr>
          <p:cNvSpPr>
            <a:spLocks noGrp="1"/>
          </p:cNvSpPr>
          <p:nvPr>
            <p:ph type="body" sz="quarter" idx="14"/>
          </p:nvPr>
        </p:nvSpPr>
        <p:spPr>
          <a:xfrm>
            <a:off x="728527" y="1059366"/>
            <a:ext cx="4392884" cy="435400"/>
          </a:xfrm>
        </p:spPr>
        <p:txBody>
          <a:bodyPr/>
          <a:lstStyle/>
          <a:p>
            <a:r>
              <a:rPr lang="sv-SE" dirty="0"/>
              <a:t>Professionalism and </a:t>
            </a:r>
            <a:r>
              <a:rPr lang="sv-SE" dirty="0" err="1"/>
              <a:t>integrity</a:t>
            </a:r>
            <a:endParaRPr lang="sv-SE" dirty="0"/>
          </a:p>
          <a:p>
            <a:endParaRPr lang="sv-SE" dirty="0"/>
          </a:p>
        </p:txBody>
      </p:sp>
      <p:pic>
        <p:nvPicPr>
          <p:cNvPr id="20" name="Platshållare för bild 19" descr="En bild som visar person, träd, klädsel, bärbar dator&#10;&#10;Automatiskt genererad beskrivning">
            <a:extLst>
              <a:ext uri="{FF2B5EF4-FFF2-40B4-BE49-F238E27FC236}">
                <a16:creationId xmlns:a16="http://schemas.microsoft.com/office/drawing/2014/main" id="{CF5728BB-E60B-7E54-F236-41ABEB28398B}"/>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18578" r="18578"/>
          <a:stretch>
            <a:fillRect/>
          </a:stretch>
        </p:blipFill>
        <p:spPr>
          <a:prstGeom prst="snip1Rect">
            <a:avLst/>
          </a:prstGeom>
        </p:spPr>
      </p:pic>
      <p:sp>
        <p:nvSpPr>
          <p:cNvPr id="21" name="Rektangel 20">
            <a:extLst>
              <a:ext uri="{FF2B5EF4-FFF2-40B4-BE49-F238E27FC236}">
                <a16:creationId xmlns:a16="http://schemas.microsoft.com/office/drawing/2014/main" id="{E7B65FE8-B535-5F8E-FA45-CA538B86C95F}"/>
              </a:ext>
            </a:extLst>
          </p:cNvPr>
          <p:cNvSpPr/>
          <p:nvPr/>
        </p:nvSpPr>
        <p:spPr>
          <a:xfrm>
            <a:off x="7817005" y="6333893"/>
            <a:ext cx="3847171" cy="3568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extruta 21">
            <a:extLst>
              <a:ext uri="{FF2B5EF4-FFF2-40B4-BE49-F238E27FC236}">
                <a16:creationId xmlns:a16="http://schemas.microsoft.com/office/drawing/2014/main" id="{2FF3B56A-CBA9-8B95-5027-74CC25641B16}"/>
              </a:ext>
            </a:extLst>
          </p:cNvPr>
          <p:cNvSpPr txBox="1"/>
          <p:nvPr/>
        </p:nvSpPr>
        <p:spPr>
          <a:xfrm>
            <a:off x="8118088" y="6361043"/>
            <a:ext cx="3537198" cy="207025"/>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lang="sv-SE" sz="700" b="1" dirty="0">
                <a:effectLst/>
                <a:latin typeface="Montserrat" pitchFamily="2" charset="77"/>
              </a:rPr>
              <a:t>THE NATURE+ TEAM</a:t>
            </a:r>
            <a:endParaRPr lang="sv-SE" sz="700" dirty="0">
              <a:latin typeface="Montserrat" pitchFamily="2" charset="77"/>
            </a:endParaRPr>
          </a:p>
        </p:txBody>
      </p:sp>
      <p:sp>
        <p:nvSpPr>
          <p:cNvPr id="2" name="Rectangle 1">
            <a:extLst>
              <a:ext uri="{FF2B5EF4-FFF2-40B4-BE49-F238E27FC236}">
                <a16:creationId xmlns:a16="http://schemas.microsoft.com/office/drawing/2014/main" id="{ACFD4C4F-CABD-96E1-588B-3E13508FE2D0}"/>
              </a:ext>
            </a:extLst>
          </p:cNvPr>
          <p:cNvSpPr/>
          <p:nvPr/>
        </p:nvSpPr>
        <p:spPr>
          <a:xfrm>
            <a:off x="2424101" y="3225560"/>
            <a:ext cx="924339" cy="437322"/>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73BB83C-CF07-BCE5-7DD2-9E635B806B8B}"/>
              </a:ext>
            </a:extLst>
          </p:cNvPr>
          <p:cNvSpPr txBox="1"/>
          <p:nvPr/>
        </p:nvSpPr>
        <p:spPr>
          <a:xfrm>
            <a:off x="2478053" y="3327197"/>
            <a:ext cx="805069" cy="230832"/>
          </a:xfrm>
          <a:prstGeom prst="rect">
            <a:avLst/>
          </a:prstGeom>
          <a:noFill/>
        </p:spPr>
        <p:txBody>
          <a:bodyPr wrap="square" rtlCol="0">
            <a:spAutoFit/>
          </a:bodyPr>
          <a:lstStyle/>
          <a:p>
            <a:pPr algn="ctr"/>
            <a:r>
              <a:rPr lang="en-US" sz="900" dirty="0"/>
              <a:t>CEO</a:t>
            </a:r>
          </a:p>
        </p:txBody>
      </p:sp>
      <p:sp>
        <p:nvSpPr>
          <p:cNvPr id="4" name="Rectangle 3">
            <a:extLst>
              <a:ext uri="{FF2B5EF4-FFF2-40B4-BE49-F238E27FC236}">
                <a16:creationId xmlns:a16="http://schemas.microsoft.com/office/drawing/2014/main" id="{1567407E-FC93-7C7F-C7A1-14D09FEBF089}"/>
              </a:ext>
            </a:extLst>
          </p:cNvPr>
          <p:cNvSpPr/>
          <p:nvPr/>
        </p:nvSpPr>
        <p:spPr>
          <a:xfrm>
            <a:off x="1803991" y="3944287"/>
            <a:ext cx="924339" cy="437322"/>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5AAC0B3-435C-C4BD-E3D7-E92640CB92DD}"/>
              </a:ext>
            </a:extLst>
          </p:cNvPr>
          <p:cNvSpPr/>
          <p:nvPr/>
        </p:nvSpPr>
        <p:spPr>
          <a:xfrm>
            <a:off x="512974" y="3928218"/>
            <a:ext cx="924339" cy="437322"/>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4AD5A34-1E90-A597-2322-CBE5CB11FCFD}"/>
              </a:ext>
            </a:extLst>
          </p:cNvPr>
          <p:cNvSpPr/>
          <p:nvPr/>
        </p:nvSpPr>
        <p:spPr>
          <a:xfrm>
            <a:off x="3074463" y="3928218"/>
            <a:ext cx="924339" cy="43732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FD7FC97-7896-30D5-8D53-28C236ED776E}"/>
              </a:ext>
            </a:extLst>
          </p:cNvPr>
          <p:cNvSpPr txBox="1"/>
          <p:nvPr/>
        </p:nvSpPr>
        <p:spPr>
          <a:xfrm>
            <a:off x="1857943" y="3988494"/>
            <a:ext cx="837464" cy="369332"/>
          </a:xfrm>
          <a:prstGeom prst="rect">
            <a:avLst/>
          </a:prstGeom>
          <a:noFill/>
        </p:spPr>
        <p:txBody>
          <a:bodyPr wrap="square" rtlCol="0">
            <a:spAutoFit/>
          </a:bodyPr>
          <a:lstStyle/>
          <a:p>
            <a:pPr algn="ctr"/>
            <a:r>
              <a:rPr lang="en-US" sz="900" dirty="0"/>
              <a:t>Marketing Manager</a:t>
            </a:r>
          </a:p>
        </p:txBody>
      </p:sp>
      <p:sp>
        <p:nvSpPr>
          <p:cNvPr id="12" name="TextBox 11">
            <a:extLst>
              <a:ext uri="{FF2B5EF4-FFF2-40B4-BE49-F238E27FC236}">
                <a16:creationId xmlns:a16="http://schemas.microsoft.com/office/drawing/2014/main" id="{9C1BBA4D-0013-4B29-AA7D-A09DEE55730B}"/>
              </a:ext>
            </a:extLst>
          </p:cNvPr>
          <p:cNvSpPr txBox="1"/>
          <p:nvPr/>
        </p:nvSpPr>
        <p:spPr>
          <a:xfrm>
            <a:off x="3136874" y="3978282"/>
            <a:ext cx="774911" cy="369332"/>
          </a:xfrm>
          <a:prstGeom prst="rect">
            <a:avLst/>
          </a:prstGeom>
          <a:noFill/>
        </p:spPr>
        <p:txBody>
          <a:bodyPr wrap="square" rtlCol="0">
            <a:spAutoFit/>
          </a:bodyPr>
          <a:lstStyle/>
          <a:p>
            <a:pPr algn="ctr"/>
            <a:r>
              <a:rPr lang="en-US" sz="900" dirty="0"/>
              <a:t>Project Manager</a:t>
            </a:r>
          </a:p>
        </p:txBody>
      </p:sp>
      <p:sp>
        <p:nvSpPr>
          <p:cNvPr id="13" name="TextBox 12">
            <a:extLst>
              <a:ext uri="{FF2B5EF4-FFF2-40B4-BE49-F238E27FC236}">
                <a16:creationId xmlns:a16="http://schemas.microsoft.com/office/drawing/2014/main" id="{E8D32ED9-C2A8-B666-47E0-CE0339E37AEB}"/>
              </a:ext>
            </a:extLst>
          </p:cNvPr>
          <p:cNvSpPr txBox="1"/>
          <p:nvPr/>
        </p:nvSpPr>
        <p:spPr>
          <a:xfrm>
            <a:off x="575385" y="3978282"/>
            <a:ext cx="774911" cy="369332"/>
          </a:xfrm>
          <a:prstGeom prst="rect">
            <a:avLst/>
          </a:prstGeom>
          <a:noFill/>
        </p:spPr>
        <p:txBody>
          <a:bodyPr wrap="square" rtlCol="0">
            <a:spAutoFit/>
          </a:bodyPr>
          <a:lstStyle/>
          <a:p>
            <a:pPr algn="ctr"/>
            <a:r>
              <a:rPr lang="en-US" sz="900" dirty="0"/>
              <a:t>Project Manager </a:t>
            </a:r>
          </a:p>
        </p:txBody>
      </p:sp>
      <p:sp>
        <p:nvSpPr>
          <p:cNvPr id="15" name="Rectangle 14">
            <a:extLst>
              <a:ext uri="{FF2B5EF4-FFF2-40B4-BE49-F238E27FC236}">
                <a16:creationId xmlns:a16="http://schemas.microsoft.com/office/drawing/2014/main" id="{8FA7CD2E-BB2D-E23A-81D0-BE401E2AC2D1}"/>
              </a:ext>
            </a:extLst>
          </p:cNvPr>
          <p:cNvSpPr/>
          <p:nvPr/>
        </p:nvSpPr>
        <p:spPr>
          <a:xfrm>
            <a:off x="1058490" y="4559018"/>
            <a:ext cx="290456" cy="229416"/>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65566B0-8A55-B79B-44B9-E583C99E78DE}"/>
              </a:ext>
            </a:extLst>
          </p:cNvPr>
          <p:cNvSpPr/>
          <p:nvPr/>
        </p:nvSpPr>
        <p:spPr>
          <a:xfrm>
            <a:off x="1058490" y="4878048"/>
            <a:ext cx="290456" cy="22941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E2C8D31-DD82-A322-9DCD-15D8E11F948D}"/>
              </a:ext>
            </a:extLst>
          </p:cNvPr>
          <p:cNvSpPr txBox="1"/>
          <p:nvPr/>
        </p:nvSpPr>
        <p:spPr>
          <a:xfrm>
            <a:off x="1508356" y="4559018"/>
            <a:ext cx="1765490" cy="230832"/>
          </a:xfrm>
          <a:prstGeom prst="rect">
            <a:avLst/>
          </a:prstGeom>
          <a:noFill/>
        </p:spPr>
        <p:txBody>
          <a:bodyPr wrap="square" rtlCol="0">
            <a:spAutoFit/>
          </a:bodyPr>
          <a:lstStyle/>
          <a:p>
            <a:r>
              <a:rPr lang="en-US" sz="900" dirty="0"/>
              <a:t>Employed during year 1</a:t>
            </a:r>
          </a:p>
        </p:txBody>
      </p:sp>
      <p:sp>
        <p:nvSpPr>
          <p:cNvPr id="19" name="TextBox 18">
            <a:extLst>
              <a:ext uri="{FF2B5EF4-FFF2-40B4-BE49-F238E27FC236}">
                <a16:creationId xmlns:a16="http://schemas.microsoft.com/office/drawing/2014/main" id="{7E767D33-7E7A-A662-F58D-4CEBCDA7EFC1}"/>
              </a:ext>
            </a:extLst>
          </p:cNvPr>
          <p:cNvSpPr txBox="1"/>
          <p:nvPr/>
        </p:nvSpPr>
        <p:spPr>
          <a:xfrm>
            <a:off x="1493706" y="4899290"/>
            <a:ext cx="1765490" cy="230832"/>
          </a:xfrm>
          <a:prstGeom prst="rect">
            <a:avLst/>
          </a:prstGeom>
          <a:noFill/>
        </p:spPr>
        <p:txBody>
          <a:bodyPr wrap="square" rtlCol="0">
            <a:spAutoFit/>
          </a:bodyPr>
          <a:lstStyle/>
          <a:p>
            <a:r>
              <a:rPr lang="en-US" sz="900" dirty="0"/>
              <a:t>Employed  around year 2-4</a:t>
            </a:r>
          </a:p>
        </p:txBody>
      </p:sp>
      <p:sp>
        <p:nvSpPr>
          <p:cNvPr id="9" name="Rectangle 8">
            <a:extLst>
              <a:ext uri="{FF2B5EF4-FFF2-40B4-BE49-F238E27FC236}">
                <a16:creationId xmlns:a16="http://schemas.microsoft.com/office/drawing/2014/main" id="{8D6BCC7B-2C8B-1DBB-3A5B-0F748DCC60DE}"/>
              </a:ext>
            </a:extLst>
          </p:cNvPr>
          <p:cNvSpPr/>
          <p:nvPr/>
        </p:nvSpPr>
        <p:spPr>
          <a:xfrm>
            <a:off x="4230274" y="3944287"/>
            <a:ext cx="924339" cy="43732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B4EAE20-CF4F-01A1-A71B-1DC8DB43F91C}"/>
              </a:ext>
            </a:extLst>
          </p:cNvPr>
          <p:cNvSpPr txBox="1"/>
          <p:nvPr/>
        </p:nvSpPr>
        <p:spPr>
          <a:xfrm>
            <a:off x="4292685" y="3994351"/>
            <a:ext cx="774911" cy="369332"/>
          </a:xfrm>
          <a:prstGeom prst="rect">
            <a:avLst/>
          </a:prstGeom>
          <a:noFill/>
        </p:spPr>
        <p:txBody>
          <a:bodyPr wrap="square" rtlCol="0">
            <a:spAutoFit/>
          </a:bodyPr>
          <a:lstStyle/>
          <a:p>
            <a:pPr algn="ctr"/>
            <a:r>
              <a:rPr lang="en-US" sz="900" dirty="0"/>
              <a:t>Technical Specialist</a:t>
            </a:r>
          </a:p>
        </p:txBody>
      </p:sp>
      <p:sp>
        <p:nvSpPr>
          <p:cNvPr id="23" name="Rectangle 22">
            <a:extLst>
              <a:ext uri="{FF2B5EF4-FFF2-40B4-BE49-F238E27FC236}">
                <a16:creationId xmlns:a16="http://schemas.microsoft.com/office/drawing/2014/main" id="{5935A4A5-ABA4-3E6F-250F-9ABAF7F553A5}"/>
              </a:ext>
            </a:extLst>
          </p:cNvPr>
          <p:cNvSpPr/>
          <p:nvPr/>
        </p:nvSpPr>
        <p:spPr>
          <a:xfrm>
            <a:off x="10888717" y="157655"/>
            <a:ext cx="1229711" cy="3916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A090D57-EA18-6DB7-A513-88B9DBDA1B9F}"/>
              </a:ext>
            </a:extLst>
          </p:cNvPr>
          <p:cNvSpPr/>
          <p:nvPr/>
        </p:nvSpPr>
        <p:spPr>
          <a:xfrm>
            <a:off x="10548730" y="6308725"/>
            <a:ext cx="1115446" cy="259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7064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växt, blomma, inomhus&#10;&#10;Automatiskt genererad beskrivning">
            <a:extLst>
              <a:ext uri="{FF2B5EF4-FFF2-40B4-BE49-F238E27FC236}">
                <a16:creationId xmlns:a16="http://schemas.microsoft.com/office/drawing/2014/main" id="{B9AAEA2E-47B0-2B59-0A92-E16B5D990A0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9803" y="0"/>
            <a:ext cx="11892197" cy="6858000"/>
          </a:xfrm>
          <a:prstGeom prst="rect">
            <a:avLst/>
          </a:prstGeom>
        </p:spPr>
      </p:pic>
      <p:sp>
        <p:nvSpPr>
          <p:cNvPr id="5" name="Platshållare för text 4">
            <a:extLst>
              <a:ext uri="{FF2B5EF4-FFF2-40B4-BE49-F238E27FC236}">
                <a16:creationId xmlns:a16="http://schemas.microsoft.com/office/drawing/2014/main" id="{FCAD7934-7A13-A8C8-2FE7-2DA8D315D2C4}"/>
              </a:ext>
            </a:extLst>
          </p:cNvPr>
          <p:cNvSpPr>
            <a:spLocks noGrp="1"/>
          </p:cNvSpPr>
          <p:nvPr>
            <p:ph type="body" sz="quarter" idx="10"/>
          </p:nvPr>
        </p:nvSpPr>
        <p:spPr/>
        <p:txBody>
          <a:bodyPr/>
          <a:lstStyle/>
          <a:p>
            <a:r>
              <a:rPr lang="sv-SE" dirty="0" err="1"/>
              <a:t>Section</a:t>
            </a:r>
            <a:r>
              <a:rPr lang="sv-SE" dirty="0"/>
              <a:t> 01</a:t>
            </a:r>
          </a:p>
        </p:txBody>
      </p:sp>
      <p:sp>
        <p:nvSpPr>
          <p:cNvPr id="7" name="Platshållare för text 6">
            <a:extLst>
              <a:ext uri="{FF2B5EF4-FFF2-40B4-BE49-F238E27FC236}">
                <a16:creationId xmlns:a16="http://schemas.microsoft.com/office/drawing/2014/main" id="{2D906905-86AF-5225-5045-46E7709453B8}"/>
              </a:ext>
            </a:extLst>
          </p:cNvPr>
          <p:cNvSpPr>
            <a:spLocks noGrp="1"/>
          </p:cNvSpPr>
          <p:nvPr>
            <p:ph type="body" sz="quarter" idx="12"/>
          </p:nvPr>
        </p:nvSpPr>
        <p:spPr>
          <a:xfrm>
            <a:off x="9270730" y="262794"/>
            <a:ext cx="2648005" cy="1401762"/>
          </a:xfrm>
        </p:spPr>
        <p:txBody>
          <a:bodyPr/>
          <a:lstStyle/>
          <a:p>
            <a:r>
              <a:rPr lang="sv-SE" dirty="0"/>
              <a:t>01</a:t>
            </a:r>
          </a:p>
        </p:txBody>
      </p:sp>
      <p:sp>
        <p:nvSpPr>
          <p:cNvPr id="13" name="Rektangel med klippt hörn 12">
            <a:extLst>
              <a:ext uri="{FF2B5EF4-FFF2-40B4-BE49-F238E27FC236}">
                <a16:creationId xmlns:a16="http://schemas.microsoft.com/office/drawing/2014/main" id="{39E6DC85-761E-ED55-90AB-DDD203661F3B}"/>
              </a:ext>
            </a:extLst>
          </p:cNvPr>
          <p:cNvSpPr/>
          <p:nvPr/>
        </p:nvSpPr>
        <p:spPr>
          <a:xfrm>
            <a:off x="9154506" y="521713"/>
            <a:ext cx="2800241" cy="2934904"/>
          </a:xfrm>
          <a:prstGeom prst="snip1Rect">
            <a:avLst/>
          </a:prstGeom>
          <a:solidFill>
            <a:srgbClr val="43182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4" name="Platshållare för text 18">
            <a:extLst>
              <a:ext uri="{FF2B5EF4-FFF2-40B4-BE49-F238E27FC236}">
                <a16:creationId xmlns:a16="http://schemas.microsoft.com/office/drawing/2014/main" id="{B7584FB3-78E4-1EE3-18B3-39B46D963DA1}"/>
              </a:ext>
            </a:extLst>
          </p:cNvPr>
          <p:cNvSpPr txBox="1">
            <a:spLocks/>
          </p:cNvSpPr>
          <p:nvPr/>
        </p:nvSpPr>
        <p:spPr>
          <a:xfrm>
            <a:off x="9265470" y="257534"/>
            <a:ext cx="2648005" cy="1401762"/>
          </a:xfrm>
          <a:prstGeom prst="rect">
            <a:avLst/>
          </a:prstGeom>
        </p:spPr>
        <p:txBody>
          <a:bodyPr vert="horz" lIns="0" tIns="0" rIns="0" bIns="0" rtlCol="0">
            <a:noAutofit/>
          </a:bodyPr>
          <a:lstStyle>
            <a:lvl1pPr marL="0" indent="0" algn="l" defTabSz="914400" rtl="0" eaLnBrk="1" latinLnBrk="0" hangingPunct="1">
              <a:lnSpc>
                <a:spcPct val="110000"/>
              </a:lnSpc>
              <a:spcBef>
                <a:spcPts val="1000"/>
              </a:spcBef>
              <a:buClr>
                <a:schemeClr val="accent1"/>
              </a:buClr>
              <a:buFont typeface="Arial" panose="020B0604020202020204" pitchFamily="34" charset="0"/>
              <a:buNone/>
              <a:defRPr sz="12500" kern="1200">
                <a:solidFill>
                  <a:srgbClr val="F07D03"/>
                </a:solidFill>
                <a:latin typeface="Montserrat" panose="02000505000000020004" pitchFamily="2" charset="0"/>
                <a:ea typeface="+mn-ea"/>
                <a:cs typeface="+mn-cs"/>
              </a:defRPr>
            </a:lvl1pPr>
            <a:lvl2pPr marL="360000" indent="-180000" algn="l" defTabSz="914400" rtl="0" eaLnBrk="1" latinLnBrk="0" hangingPunct="1">
              <a:lnSpc>
                <a:spcPct val="110000"/>
              </a:lnSpc>
              <a:spcBef>
                <a:spcPts val="500"/>
              </a:spcBef>
              <a:buClr>
                <a:schemeClr val="accent1"/>
              </a:buClr>
              <a:buFont typeface="Montserrat" pitchFamily="2" charset="0"/>
              <a:buChar char="‒"/>
              <a:defRPr sz="1000" kern="1200">
                <a:solidFill>
                  <a:schemeClr val="tx1"/>
                </a:solidFill>
                <a:latin typeface="Montserrat" panose="02000505000000020004" pitchFamily="2" charset="0"/>
                <a:ea typeface="+mn-ea"/>
                <a:cs typeface="+mn-cs"/>
              </a:defRPr>
            </a:lvl2pPr>
            <a:lvl3pPr marL="540000" indent="-180000" algn="l" defTabSz="914400" rtl="0" eaLnBrk="1" latinLnBrk="0" hangingPunct="1">
              <a:lnSpc>
                <a:spcPct val="110000"/>
              </a:lnSpc>
              <a:spcBef>
                <a:spcPts val="500"/>
              </a:spcBef>
              <a:buClr>
                <a:schemeClr val="accent1"/>
              </a:buClr>
              <a:buFont typeface="Montserrat" pitchFamily="2" charset="0"/>
              <a:buChar char="‒"/>
              <a:defRPr sz="1000" kern="1200">
                <a:solidFill>
                  <a:schemeClr val="tx1"/>
                </a:solidFill>
                <a:latin typeface="Montserrat" panose="02000505000000020004" pitchFamily="2" charset="0"/>
                <a:ea typeface="+mn-ea"/>
                <a:cs typeface="+mn-cs"/>
              </a:defRPr>
            </a:lvl3pPr>
            <a:lvl4pPr marL="720000" indent="-180000" algn="l" defTabSz="914400" rtl="0" eaLnBrk="1" latinLnBrk="0" hangingPunct="1">
              <a:lnSpc>
                <a:spcPct val="110000"/>
              </a:lnSpc>
              <a:spcBef>
                <a:spcPts val="500"/>
              </a:spcBef>
              <a:buClr>
                <a:schemeClr val="accent1"/>
              </a:buClr>
              <a:buFont typeface="Montserrat" pitchFamily="2" charset="0"/>
              <a:buChar char="‒"/>
              <a:defRPr sz="1000" kern="1200">
                <a:solidFill>
                  <a:schemeClr val="tx1"/>
                </a:solidFill>
                <a:latin typeface="Montserrat" panose="02000505000000020004" pitchFamily="2" charset="0"/>
                <a:ea typeface="+mn-ea"/>
                <a:cs typeface="+mn-cs"/>
              </a:defRPr>
            </a:lvl4pPr>
            <a:lvl5pPr marL="900000" indent="-180000" algn="l" defTabSz="914400" rtl="0" eaLnBrk="1" latinLnBrk="0" hangingPunct="1">
              <a:lnSpc>
                <a:spcPct val="110000"/>
              </a:lnSpc>
              <a:spcBef>
                <a:spcPts val="500"/>
              </a:spcBef>
              <a:buClr>
                <a:schemeClr val="accent1"/>
              </a:buClr>
              <a:buFont typeface="Montserrat" pitchFamily="2" charset="0"/>
              <a:buChar char="‒"/>
              <a:defRPr sz="1000" kern="1200">
                <a:solidFill>
                  <a:schemeClr val="tx1"/>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01</a:t>
            </a:r>
          </a:p>
        </p:txBody>
      </p:sp>
      <p:cxnSp>
        <p:nvCxnSpPr>
          <p:cNvPr id="20" name="Rak 19">
            <a:extLst>
              <a:ext uri="{FF2B5EF4-FFF2-40B4-BE49-F238E27FC236}">
                <a16:creationId xmlns:a16="http://schemas.microsoft.com/office/drawing/2014/main" id="{8A817F9C-A066-CCE4-006E-9CF199DFF77A}"/>
              </a:ext>
            </a:extLst>
          </p:cNvPr>
          <p:cNvCxnSpPr>
            <a:cxnSpLocks/>
          </p:cNvCxnSpPr>
          <p:nvPr/>
        </p:nvCxnSpPr>
        <p:spPr>
          <a:xfrm flipH="1" flipV="1">
            <a:off x="300038" y="3429000"/>
            <a:ext cx="8843962" cy="236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Platshållare för text 5">
            <a:extLst>
              <a:ext uri="{FF2B5EF4-FFF2-40B4-BE49-F238E27FC236}">
                <a16:creationId xmlns:a16="http://schemas.microsoft.com/office/drawing/2014/main" id="{5A2690AE-BEA1-E06B-E051-C9FE5033829F}"/>
              </a:ext>
            </a:extLst>
          </p:cNvPr>
          <p:cNvSpPr>
            <a:spLocks noGrp="1"/>
          </p:cNvSpPr>
          <p:nvPr>
            <p:ph type="body" sz="quarter" idx="11"/>
          </p:nvPr>
        </p:nvSpPr>
        <p:spPr>
          <a:xfrm>
            <a:off x="711091" y="3468688"/>
            <a:ext cx="6547548" cy="504222"/>
          </a:xfrm>
        </p:spPr>
        <p:txBody>
          <a:bodyPr/>
          <a:lstStyle/>
          <a:p>
            <a:r>
              <a:rPr lang="sv-SE" b="1" dirty="0"/>
              <a:t>EXECUTIVE SUMMARY</a:t>
            </a:r>
            <a:endParaRPr lang="sv-SE" dirty="0"/>
          </a:p>
        </p:txBody>
      </p:sp>
    </p:spTree>
    <p:extLst>
      <p:ext uri="{BB962C8B-B14F-4D97-AF65-F5344CB8AC3E}">
        <p14:creationId xmlns:p14="http://schemas.microsoft.com/office/powerpoint/2010/main" val="918392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EE1BA-6B74-4541-1E1A-19B804A0D7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4B68060-B850-7FE4-780A-148D15FDFFDD}"/>
              </a:ext>
            </a:extLst>
          </p:cNvPr>
          <p:cNvSpPr>
            <a:spLocks noGrp="1"/>
          </p:cNvSpPr>
          <p:nvPr>
            <p:ph type="body" sz="quarter" idx="10"/>
          </p:nvPr>
        </p:nvSpPr>
        <p:spPr>
          <a:xfrm>
            <a:off x="695325" y="287885"/>
            <a:ext cx="10296525" cy="522780"/>
          </a:xfrm>
        </p:spPr>
        <p:txBody>
          <a:bodyPr/>
          <a:lstStyle/>
          <a:p>
            <a:r>
              <a:rPr lang="en-US" dirty="0"/>
              <a:t>GLOBAL BIODIVERSITY CREDIT STANDARD</a:t>
            </a:r>
          </a:p>
        </p:txBody>
      </p:sp>
      <p:sp>
        <p:nvSpPr>
          <p:cNvPr id="3" name="Text Placeholder 2">
            <a:extLst>
              <a:ext uri="{FF2B5EF4-FFF2-40B4-BE49-F238E27FC236}">
                <a16:creationId xmlns:a16="http://schemas.microsoft.com/office/drawing/2014/main" id="{D8B0B038-A3DD-B646-A9CC-EDDE0603BC2D}"/>
              </a:ext>
            </a:extLst>
          </p:cNvPr>
          <p:cNvSpPr>
            <a:spLocks noGrp="1"/>
          </p:cNvSpPr>
          <p:nvPr>
            <p:ph type="body" sz="quarter" idx="11"/>
          </p:nvPr>
        </p:nvSpPr>
        <p:spPr>
          <a:xfrm>
            <a:off x="695325" y="1684182"/>
            <a:ext cx="6179632" cy="4403892"/>
          </a:xfrm>
        </p:spPr>
        <p:txBody>
          <a:bodyPr/>
          <a:lstStyle/>
          <a:p>
            <a:pPr>
              <a:spcBef>
                <a:spcPts val="0"/>
              </a:spcBef>
              <a:spcAft>
                <a:spcPts val="600"/>
              </a:spcAft>
            </a:pPr>
            <a:r>
              <a:rPr lang="en-US" sz="1100" b="1" u="sng" dirty="0"/>
              <a:t>WHY:</a:t>
            </a:r>
            <a:r>
              <a:rPr lang="en-US" sz="1100" b="1" dirty="0"/>
              <a:t>   Sustainable production combined with nature preservation</a:t>
            </a:r>
            <a:endParaRPr lang="en-US" sz="1100" b="1" strike="sngStrike" dirty="0"/>
          </a:p>
          <a:p>
            <a:pPr marL="171450" indent="-171450">
              <a:spcBef>
                <a:spcPts val="0"/>
              </a:spcBef>
              <a:spcAft>
                <a:spcPts val="600"/>
              </a:spcAft>
              <a:buFont typeface="Arial" panose="020B0604020202020204" pitchFamily="34" charset="0"/>
              <a:buChar char="•"/>
            </a:pPr>
            <a:r>
              <a:rPr lang="en-GB" sz="1100" dirty="0"/>
              <a:t>Combining nature preservation with production for a growing population will be the defining challenge for humanity in the 21</a:t>
            </a:r>
            <a:r>
              <a:rPr lang="en-GB" sz="1100" baseline="30000" dirty="0"/>
              <a:t>st</a:t>
            </a:r>
            <a:r>
              <a:rPr lang="en-GB" sz="1100" dirty="0"/>
              <a:t> century and presents a huge </a:t>
            </a:r>
            <a:r>
              <a:rPr lang="en-GB" sz="1100" u="sng" dirty="0"/>
              <a:t>business opportunity with the total estimated market potential of around USD 70 billion by 2050</a:t>
            </a:r>
            <a:r>
              <a:rPr lang="en-GB" sz="1100" u="sng" baseline="30000" dirty="0"/>
              <a:t>1</a:t>
            </a:r>
            <a:endParaRPr lang="en-US" sz="1100" b="1" u="sng" dirty="0"/>
          </a:p>
          <a:p>
            <a:pPr>
              <a:spcBef>
                <a:spcPts val="0"/>
              </a:spcBef>
              <a:spcAft>
                <a:spcPts val="600"/>
              </a:spcAft>
            </a:pPr>
            <a:endParaRPr lang="en-US" sz="1100" b="1" u="sng" dirty="0"/>
          </a:p>
          <a:p>
            <a:pPr>
              <a:spcBef>
                <a:spcPts val="0"/>
              </a:spcBef>
              <a:spcAft>
                <a:spcPts val="600"/>
              </a:spcAft>
            </a:pPr>
            <a:r>
              <a:rPr lang="en-US" sz="1100" b="1" u="sng" dirty="0"/>
              <a:t>WHAT:</a:t>
            </a:r>
            <a:r>
              <a:rPr lang="en-US" sz="1100" b="1" dirty="0"/>
              <a:t> The Global </a:t>
            </a:r>
            <a:r>
              <a:rPr lang="en-US" sz="1100" b="1" dirty="0" err="1"/>
              <a:t>Biocredit</a:t>
            </a:r>
            <a:r>
              <a:rPr lang="en-US" sz="1100" b="1" dirty="0"/>
              <a:t> Standard</a:t>
            </a:r>
            <a:r>
              <a:rPr lang="en-US" sz="1100" dirty="0"/>
              <a:t>:</a:t>
            </a:r>
          </a:p>
          <a:p>
            <a:pPr marL="171450" indent="-171450">
              <a:buClr>
                <a:srgbClr val="F07D03"/>
              </a:buClr>
              <a:buFont typeface="Arial" panose="020B0604020202020204" pitchFamily="34" charset="0"/>
              <a:buChar char="•"/>
            </a:pPr>
            <a:r>
              <a:rPr lang="en-US" sz="1100" dirty="0"/>
              <a:t>There is a need for a simple, easy to use standard for biodiversity credits which can be applied to the reality of existing production landscapes world-wide, allowing </a:t>
            </a:r>
            <a:r>
              <a:rPr lang="en-US" sz="1100" u="sng" dirty="0"/>
              <a:t>market-based compensation of land owners for nature conservation efforts</a:t>
            </a:r>
          </a:p>
          <a:p>
            <a:pPr marL="171450" indent="-171450">
              <a:buClr>
                <a:srgbClr val="F07D03"/>
              </a:buClr>
              <a:buFont typeface="Arial" panose="020B0604020202020204" pitchFamily="34" charset="0"/>
              <a:buChar char="•"/>
            </a:pPr>
            <a:r>
              <a:rPr lang="en-GB" sz="1100" dirty="0"/>
              <a:t>The Global </a:t>
            </a:r>
            <a:r>
              <a:rPr lang="en-GB" sz="1100" dirty="0" err="1"/>
              <a:t>Biocredit</a:t>
            </a:r>
            <a:r>
              <a:rPr lang="en-GB" sz="1100" dirty="0"/>
              <a:t> Standard is </a:t>
            </a:r>
            <a:r>
              <a:rPr lang="en-GB" sz="1100" u="sng" dirty="0"/>
              <a:t>the only standard in the world that specifically addresses nature conservation in production landscapes </a:t>
            </a:r>
            <a:r>
              <a:rPr lang="en-GB" sz="1100" dirty="0"/>
              <a:t>such as forestry and agriculture, where we grow our food and wood products</a:t>
            </a:r>
          </a:p>
          <a:p>
            <a:pPr>
              <a:buClr>
                <a:srgbClr val="F07D03"/>
              </a:buClr>
            </a:pPr>
            <a:endParaRPr lang="en-US" sz="1100" dirty="0"/>
          </a:p>
          <a:p>
            <a:pPr>
              <a:spcBef>
                <a:spcPts val="0"/>
              </a:spcBef>
              <a:spcAft>
                <a:spcPts val="600"/>
              </a:spcAft>
            </a:pPr>
            <a:r>
              <a:rPr lang="en-US" sz="1100" b="1" u="sng" dirty="0"/>
              <a:t>HOW:</a:t>
            </a:r>
            <a:r>
              <a:rPr lang="en-US" sz="1100" b="1" dirty="0"/>
              <a:t>  Standard setting </a:t>
            </a:r>
            <a:r>
              <a:rPr lang="en-US" sz="1100" b="1" dirty="0" err="1"/>
              <a:t>organisation</a:t>
            </a:r>
            <a:r>
              <a:rPr lang="en-US" sz="1100" b="1" dirty="0"/>
              <a:t>:</a:t>
            </a:r>
          </a:p>
          <a:p>
            <a:pPr marL="171450" indent="-171450">
              <a:spcBef>
                <a:spcPts val="0"/>
              </a:spcBef>
              <a:spcAft>
                <a:spcPts val="600"/>
              </a:spcAft>
              <a:buFont typeface="Arial" panose="020B0604020202020204" pitchFamily="34" charset="0"/>
              <a:buChar char="•"/>
            </a:pPr>
            <a:r>
              <a:rPr lang="en-US" sz="1100" dirty="0"/>
              <a:t>The Standard needs to be hosted by a legal entity, a </a:t>
            </a:r>
            <a:r>
              <a:rPr lang="en-US" sz="1100" u="sng" dirty="0"/>
              <a:t>Social Enterprise</a:t>
            </a:r>
            <a:r>
              <a:rPr lang="en-US" sz="1100" dirty="0"/>
              <a:t>, which will administer and further develop the Standard. The enterprise will further invest 50%-100% of its profits to biodiversity research and initiatives that contribute to nature conservation</a:t>
            </a:r>
          </a:p>
          <a:p>
            <a:pPr>
              <a:spcBef>
                <a:spcPts val="0"/>
              </a:spcBef>
              <a:spcAft>
                <a:spcPts val="600"/>
              </a:spcAft>
            </a:pPr>
            <a:endParaRPr lang="en-US" sz="1100" dirty="0"/>
          </a:p>
          <a:p>
            <a:pPr marL="171450" indent="-171450">
              <a:spcBef>
                <a:spcPts val="0"/>
              </a:spcBef>
              <a:spcAft>
                <a:spcPts val="600"/>
              </a:spcAft>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9793C563-469D-265A-18FD-1A1D95F7A632}"/>
              </a:ext>
            </a:extLst>
          </p:cNvPr>
          <p:cNvSpPr>
            <a:spLocks noGrp="1"/>
          </p:cNvSpPr>
          <p:nvPr>
            <p:ph type="body" sz="quarter" idx="13"/>
          </p:nvPr>
        </p:nvSpPr>
        <p:spPr>
          <a:xfrm>
            <a:off x="695325" y="6229280"/>
            <a:ext cx="6599997" cy="509449"/>
          </a:xfrm>
        </p:spPr>
        <p:txBody>
          <a:bodyPr/>
          <a:lstStyle/>
          <a:p>
            <a:r>
              <a:rPr lang="en-US" dirty="0"/>
              <a:t>1) McKinsey report: </a:t>
            </a:r>
          </a:p>
          <a:p>
            <a:r>
              <a:rPr lang="en-US" dirty="0"/>
              <a:t>Biodiversity Credits: Demand Analysis and Market Outlook (https://www3.weforum.org/docs/WEF_2023_Biodiversity_Credits_Demand_Analysis_and_Market_Outlook.pdf)</a:t>
            </a:r>
          </a:p>
        </p:txBody>
      </p:sp>
      <p:sp>
        <p:nvSpPr>
          <p:cNvPr id="5" name="Text Placeholder 4">
            <a:extLst>
              <a:ext uri="{FF2B5EF4-FFF2-40B4-BE49-F238E27FC236}">
                <a16:creationId xmlns:a16="http://schemas.microsoft.com/office/drawing/2014/main" id="{C4948BC1-230A-BF17-9096-0784F2930D4C}"/>
              </a:ext>
            </a:extLst>
          </p:cNvPr>
          <p:cNvSpPr>
            <a:spLocks noGrp="1"/>
          </p:cNvSpPr>
          <p:nvPr>
            <p:ph type="body" sz="quarter" idx="14"/>
          </p:nvPr>
        </p:nvSpPr>
        <p:spPr>
          <a:xfrm>
            <a:off x="695325" y="693649"/>
            <a:ext cx="10991850" cy="435400"/>
          </a:xfrm>
        </p:spPr>
        <p:txBody>
          <a:bodyPr/>
          <a:lstStyle/>
          <a:p>
            <a:r>
              <a:rPr lang="en-US" dirty="0"/>
              <a:t>The preferred biodiversity credit standard for production landscapes</a:t>
            </a:r>
          </a:p>
        </p:txBody>
      </p:sp>
      <p:pic>
        <p:nvPicPr>
          <p:cNvPr id="7" name="Bildobjekt 31">
            <a:extLst>
              <a:ext uri="{FF2B5EF4-FFF2-40B4-BE49-F238E27FC236}">
                <a16:creationId xmlns:a16="http://schemas.microsoft.com/office/drawing/2014/main" id="{047BD264-6668-4C56-9DF8-ECDE1480DFC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59"/>
          <a:stretch/>
        </p:blipFill>
        <p:spPr>
          <a:xfrm>
            <a:off x="6954253" y="1628300"/>
            <a:ext cx="5019443" cy="4515656"/>
          </a:xfrm>
          <a:prstGeom prst="snip1Rect">
            <a:avLst/>
          </a:prstGeom>
        </p:spPr>
      </p:pic>
      <p:sp>
        <p:nvSpPr>
          <p:cNvPr id="6" name="Rectangle 5">
            <a:extLst>
              <a:ext uri="{FF2B5EF4-FFF2-40B4-BE49-F238E27FC236}">
                <a16:creationId xmlns:a16="http://schemas.microsoft.com/office/drawing/2014/main" id="{FD558AFD-E1D5-CF7A-96C2-1EA72F43DC2C}"/>
              </a:ext>
            </a:extLst>
          </p:cNvPr>
          <p:cNvSpPr/>
          <p:nvPr/>
        </p:nvSpPr>
        <p:spPr>
          <a:xfrm>
            <a:off x="10913165" y="188843"/>
            <a:ext cx="1152939" cy="3604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F3431B5-8EDC-0D82-789D-AED042586D75}"/>
              </a:ext>
            </a:extLst>
          </p:cNvPr>
          <p:cNvSpPr/>
          <p:nvPr/>
        </p:nvSpPr>
        <p:spPr>
          <a:xfrm>
            <a:off x="8885583" y="6291470"/>
            <a:ext cx="2820642" cy="2981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1930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utomhus, växt, växtlighet, Icke-vaskulära växter&#10;&#10;Automatiskt genererad beskrivning">
            <a:extLst>
              <a:ext uri="{FF2B5EF4-FFF2-40B4-BE49-F238E27FC236}">
                <a16:creationId xmlns:a16="http://schemas.microsoft.com/office/drawing/2014/main" id="{4599E001-2C2D-0874-83B6-7742A786F9C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8099" y="1"/>
            <a:ext cx="11903901" cy="6858000"/>
          </a:xfrm>
          <a:prstGeom prst="rect">
            <a:avLst/>
          </a:prstGeom>
        </p:spPr>
      </p:pic>
      <p:sp>
        <p:nvSpPr>
          <p:cNvPr id="5" name="Platshållare för text 4">
            <a:extLst>
              <a:ext uri="{FF2B5EF4-FFF2-40B4-BE49-F238E27FC236}">
                <a16:creationId xmlns:a16="http://schemas.microsoft.com/office/drawing/2014/main" id="{FCAD7934-7A13-A8C8-2FE7-2DA8D315D2C4}"/>
              </a:ext>
            </a:extLst>
          </p:cNvPr>
          <p:cNvSpPr>
            <a:spLocks noGrp="1"/>
          </p:cNvSpPr>
          <p:nvPr>
            <p:ph type="body" sz="quarter" idx="10"/>
          </p:nvPr>
        </p:nvSpPr>
        <p:spPr/>
        <p:txBody>
          <a:bodyPr/>
          <a:lstStyle/>
          <a:p>
            <a:r>
              <a:rPr lang="sv-SE" dirty="0" err="1"/>
              <a:t>Section</a:t>
            </a:r>
            <a:r>
              <a:rPr lang="sv-SE" dirty="0"/>
              <a:t> 02</a:t>
            </a:r>
          </a:p>
        </p:txBody>
      </p:sp>
      <p:sp>
        <p:nvSpPr>
          <p:cNvPr id="6" name="Platshållare för text 5">
            <a:extLst>
              <a:ext uri="{FF2B5EF4-FFF2-40B4-BE49-F238E27FC236}">
                <a16:creationId xmlns:a16="http://schemas.microsoft.com/office/drawing/2014/main" id="{5A2690AE-BEA1-E06B-E051-C9FE5033829F}"/>
              </a:ext>
            </a:extLst>
          </p:cNvPr>
          <p:cNvSpPr>
            <a:spLocks noGrp="1"/>
          </p:cNvSpPr>
          <p:nvPr>
            <p:ph type="body" sz="quarter" idx="11"/>
          </p:nvPr>
        </p:nvSpPr>
        <p:spPr>
          <a:xfrm>
            <a:off x="711091" y="3468688"/>
            <a:ext cx="5802831" cy="504222"/>
          </a:xfrm>
        </p:spPr>
        <p:txBody>
          <a:bodyPr/>
          <a:lstStyle/>
          <a:p>
            <a:r>
              <a:rPr lang="en-US" b="1" dirty="0">
                <a:solidFill>
                  <a:schemeClr val="bg1"/>
                </a:solidFill>
                <a:effectLst/>
                <a:latin typeface="+mj-lt"/>
                <a:ea typeface="Times New Roman" panose="02020603050405020304" pitchFamily="18" charset="0"/>
              </a:rPr>
              <a:t>THE NEED FOR BIODIVERSITY CREDIT STANDARD FOR PRODUCTION LANDSCAPES</a:t>
            </a:r>
            <a:endParaRPr lang="sv-SE" dirty="0">
              <a:solidFill>
                <a:schemeClr val="bg1"/>
              </a:solidFill>
              <a:effectLst/>
              <a:latin typeface="+mj-lt"/>
              <a:ea typeface="Times New Roman" panose="02020603050405020304" pitchFamily="18" charset="0"/>
            </a:endParaRPr>
          </a:p>
        </p:txBody>
      </p:sp>
      <p:sp>
        <p:nvSpPr>
          <p:cNvPr id="7" name="Platshållare för text 6">
            <a:extLst>
              <a:ext uri="{FF2B5EF4-FFF2-40B4-BE49-F238E27FC236}">
                <a16:creationId xmlns:a16="http://schemas.microsoft.com/office/drawing/2014/main" id="{2D906905-86AF-5225-5045-46E7709453B8}"/>
              </a:ext>
            </a:extLst>
          </p:cNvPr>
          <p:cNvSpPr>
            <a:spLocks noGrp="1"/>
          </p:cNvSpPr>
          <p:nvPr>
            <p:ph type="body" sz="quarter" idx="12"/>
          </p:nvPr>
        </p:nvSpPr>
        <p:spPr/>
        <p:txBody>
          <a:bodyPr/>
          <a:lstStyle/>
          <a:p>
            <a:r>
              <a:rPr lang="sv-SE" dirty="0"/>
              <a:t>01</a:t>
            </a:r>
          </a:p>
        </p:txBody>
      </p:sp>
      <p:sp>
        <p:nvSpPr>
          <p:cNvPr id="13" name="Rektangel med klippt hörn 12">
            <a:extLst>
              <a:ext uri="{FF2B5EF4-FFF2-40B4-BE49-F238E27FC236}">
                <a16:creationId xmlns:a16="http://schemas.microsoft.com/office/drawing/2014/main" id="{39E6DC85-761E-ED55-90AB-DDD203661F3B}"/>
              </a:ext>
            </a:extLst>
          </p:cNvPr>
          <p:cNvSpPr/>
          <p:nvPr/>
        </p:nvSpPr>
        <p:spPr>
          <a:xfrm>
            <a:off x="9154506" y="544015"/>
            <a:ext cx="2800241" cy="2934904"/>
          </a:xfrm>
          <a:prstGeom prst="snip1Rect">
            <a:avLst/>
          </a:prstGeom>
          <a:solidFill>
            <a:srgbClr val="43182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4" name="Platshållare för text 18">
            <a:extLst>
              <a:ext uri="{FF2B5EF4-FFF2-40B4-BE49-F238E27FC236}">
                <a16:creationId xmlns:a16="http://schemas.microsoft.com/office/drawing/2014/main" id="{B7584FB3-78E4-1EE3-18B3-39B46D963DA1}"/>
              </a:ext>
            </a:extLst>
          </p:cNvPr>
          <p:cNvSpPr txBox="1">
            <a:spLocks/>
          </p:cNvSpPr>
          <p:nvPr/>
        </p:nvSpPr>
        <p:spPr>
          <a:xfrm>
            <a:off x="9265470" y="279836"/>
            <a:ext cx="2648005" cy="1401762"/>
          </a:xfrm>
          <a:prstGeom prst="rect">
            <a:avLst/>
          </a:prstGeom>
        </p:spPr>
        <p:txBody>
          <a:bodyPr vert="horz" lIns="0" tIns="0" rIns="0" bIns="0" rtlCol="0">
            <a:noAutofit/>
          </a:bodyPr>
          <a:lstStyle>
            <a:lvl1pPr marL="0" indent="0" algn="l" defTabSz="914400" rtl="0" eaLnBrk="1" latinLnBrk="0" hangingPunct="1">
              <a:lnSpc>
                <a:spcPct val="110000"/>
              </a:lnSpc>
              <a:spcBef>
                <a:spcPts val="1000"/>
              </a:spcBef>
              <a:buClr>
                <a:schemeClr val="accent1"/>
              </a:buClr>
              <a:buFont typeface="Arial" panose="020B0604020202020204" pitchFamily="34" charset="0"/>
              <a:buNone/>
              <a:defRPr sz="12500" kern="1200">
                <a:solidFill>
                  <a:srgbClr val="F07D03"/>
                </a:solidFill>
                <a:latin typeface="Montserrat" panose="02000505000000020004" pitchFamily="2" charset="0"/>
                <a:ea typeface="+mn-ea"/>
                <a:cs typeface="+mn-cs"/>
              </a:defRPr>
            </a:lvl1pPr>
            <a:lvl2pPr marL="360000" indent="-180000" algn="l" defTabSz="914400" rtl="0" eaLnBrk="1" latinLnBrk="0" hangingPunct="1">
              <a:lnSpc>
                <a:spcPct val="110000"/>
              </a:lnSpc>
              <a:spcBef>
                <a:spcPts val="500"/>
              </a:spcBef>
              <a:buClr>
                <a:schemeClr val="accent1"/>
              </a:buClr>
              <a:buFont typeface="Montserrat" pitchFamily="2" charset="0"/>
              <a:buChar char="‒"/>
              <a:defRPr sz="1000" kern="1200">
                <a:solidFill>
                  <a:schemeClr val="tx1"/>
                </a:solidFill>
                <a:latin typeface="Montserrat" panose="02000505000000020004" pitchFamily="2" charset="0"/>
                <a:ea typeface="+mn-ea"/>
                <a:cs typeface="+mn-cs"/>
              </a:defRPr>
            </a:lvl2pPr>
            <a:lvl3pPr marL="540000" indent="-180000" algn="l" defTabSz="914400" rtl="0" eaLnBrk="1" latinLnBrk="0" hangingPunct="1">
              <a:lnSpc>
                <a:spcPct val="110000"/>
              </a:lnSpc>
              <a:spcBef>
                <a:spcPts val="500"/>
              </a:spcBef>
              <a:buClr>
                <a:schemeClr val="accent1"/>
              </a:buClr>
              <a:buFont typeface="Montserrat" pitchFamily="2" charset="0"/>
              <a:buChar char="‒"/>
              <a:defRPr sz="1000" kern="1200">
                <a:solidFill>
                  <a:schemeClr val="tx1"/>
                </a:solidFill>
                <a:latin typeface="Montserrat" panose="02000505000000020004" pitchFamily="2" charset="0"/>
                <a:ea typeface="+mn-ea"/>
                <a:cs typeface="+mn-cs"/>
              </a:defRPr>
            </a:lvl3pPr>
            <a:lvl4pPr marL="720000" indent="-180000" algn="l" defTabSz="914400" rtl="0" eaLnBrk="1" latinLnBrk="0" hangingPunct="1">
              <a:lnSpc>
                <a:spcPct val="110000"/>
              </a:lnSpc>
              <a:spcBef>
                <a:spcPts val="500"/>
              </a:spcBef>
              <a:buClr>
                <a:schemeClr val="accent1"/>
              </a:buClr>
              <a:buFont typeface="Montserrat" pitchFamily="2" charset="0"/>
              <a:buChar char="‒"/>
              <a:defRPr sz="1000" kern="1200">
                <a:solidFill>
                  <a:schemeClr val="tx1"/>
                </a:solidFill>
                <a:latin typeface="Montserrat" panose="02000505000000020004" pitchFamily="2" charset="0"/>
                <a:ea typeface="+mn-ea"/>
                <a:cs typeface="+mn-cs"/>
              </a:defRPr>
            </a:lvl4pPr>
            <a:lvl5pPr marL="900000" indent="-180000" algn="l" defTabSz="914400" rtl="0" eaLnBrk="1" latinLnBrk="0" hangingPunct="1">
              <a:lnSpc>
                <a:spcPct val="110000"/>
              </a:lnSpc>
              <a:spcBef>
                <a:spcPts val="500"/>
              </a:spcBef>
              <a:buClr>
                <a:schemeClr val="accent1"/>
              </a:buClr>
              <a:buFont typeface="Montserrat" pitchFamily="2" charset="0"/>
              <a:buChar char="‒"/>
              <a:defRPr sz="1000" kern="1200">
                <a:solidFill>
                  <a:schemeClr val="tx1"/>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02</a:t>
            </a:r>
          </a:p>
        </p:txBody>
      </p:sp>
      <p:cxnSp>
        <p:nvCxnSpPr>
          <p:cNvPr id="20" name="Rak 19">
            <a:extLst>
              <a:ext uri="{FF2B5EF4-FFF2-40B4-BE49-F238E27FC236}">
                <a16:creationId xmlns:a16="http://schemas.microsoft.com/office/drawing/2014/main" id="{8A817F9C-A066-CCE4-006E-9CF199DFF77A}"/>
              </a:ext>
            </a:extLst>
          </p:cNvPr>
          <p:cNvCxnSpPr>
            <a:cxnSpLocks/>
          </p:cNvCxnSpPr>
          <p:nvPr/>
        </p:nvCxnSpPr>
        <p:spPr>
          <a:xfrm flipH="1" flipV="1">
            <a:off x="300038" y="3451302"/>
            <a:ext cx="8843962" cy="236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999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En bild som visar text, Graf&#10;&#10;Automatiskt genererad beskrivning">
            <a:extLst>
              <a:ext uri="{FF2B5EF4-FFF2-40B4-BE49-F238E27FC236}">
                <a16:creationId xmlns:a16="http://schemas.microsoft.com/office/drawing/2014/main" id="{9D2E7C79-6078-06F2-9552-6827462793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0648" y="755904"/>
            <a:ext cx="6139807" cy="3980468"/>
          </a:xfrm>
          <a:prstGeom prst="rect">
            <a:avLst/>
          </a:prstGeom>
        </p:spPr>
      </p:pic>
      <p:sp>
        <p:nvSpPr>
          <p:cNvPr id="4" name="Rektangel 3">
            <a:extLst>
              <a:ext uri="{FF2B5EF4-FFF2-40B4-BE49-F238E27FC236}">
                <a16:creationId xmlns:a16="http://schemas.microsoft.com/office/drawing/2014/main" id="{9FA977A5-F726-9E06-C35C-D8231EE4D9B8}"/>
              </a:ext>
            </a:extLst>
          </p:cNvPr>
          <p:cNvSpPr/>
          <p:nvPr/>
        </p:nvSpPr>
        <p:spPr>
          <a:xfrm>
            <a:off x="7817005" y="6333893"/>
            <a:ext cx="3847171" cy="3568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Platshållare för text 17">
            <a:extLst>
              <a:ext uri="{FF2B5EF4-FFF2-40B4-BE49-F238E27FC236}">
                <a16:creationId xmlns:a16="http://schemas.microsoft.com/office/drawing/2014/main" id="{21B228CB-BB3D-A51F-AB9D-2D4A71F478EE}"/>
              </a:ext>
            </a:extLst>
          </p:cNvPr>
          <p:cNvSpPr>
            <a:spLocks noGrp="1"/>
          </p:cNvSpPr>
          <p:nvPr>
            <p:ph type="body" sz="quarter" idx="10"/>
          </p:nvPr>
        </p:nvSpPr>
        <p:spPr>
          <a:xfrm>
            <a:off x="695325" y="549275"/>
            <a:ext cx="5105868" cy="522780"/>
          </a:xfrm>
        </p:spPr>
        <p:txBody>
          <a:bodyPr/>
          <a:lstStyle/>
          <a:p>
            <a:r>
              <a:rPr lang="sv-SE" b="1" dirty="0"/>
              <a:t>THE BIODIVERSITY CHALLENGE</a:t>
            </a:r>
            <a:endParaRPr lang="sv-SE" dirty="0"/>
          </a:p>
        </p:txBody>
      </p:sp>
      <p:sp>
        <p:nvSpPr>
          <p:cNvPr id="19" name="Platshållare för text 18">
            <a:extLst>
              <a:ext uri="{FF2B5EF4-FFF2-40B4-BE49-F238E27FC236}">
                <a16:creationId xmlns:a16="http://schemas.microsoft.com/office/drawing/2014/main" id="{D70F07C6-5F6B-65E2-162A-5808EB559F14}"/>
              </a:ext>
            </a:extLst>
          </p:cNvPr>
          <p:cNvSpPr>
            <a:spLocks noGrp="1"/>
          </p:cNvSpPr>
          <p:nvPr>
            <p:ph type="body" sz="quarter" idx="11"/>
          </p:nvPr>
        </p:nvSpPr>
        <p:spPr>
          <a:xfrm>
            <a:off x="695326" y="2311791"/>
            <a:ext cx="4869134" cy="3350307"/>
          </a:xfrm>
        </p:spPr>
        <p:txBody>
          <a:bodyPr/>
          <a:lstStyle/>
          <a:p>
            <a:pPr marL="171450" indent="-171450">
              <a:buClr>
                <a:srgbClr val="F07D03"/>
              </a:buClr>
              <a:buFont typeface="Arial" panose="020B0604020202020204" pitchFamily="34" charset="0"/>
              <a:buChar char="•"/>
            </a:pPr>
            <a:r>
              <a:rPr lang="en-GB" sz="1000" dirty="0"/>
              <a:t>Biodiversity loss, together with climate change, is an urgent and existential threat to life on earth</a:t>
            </a:r>
            <a:endParaRPr lang="en-GB" sz="1000" strike="sngStrike" dirty="0">
              <a:solidFill>
                <a:srgbClr val="FF0000"/>
              </a:solidFill>
            </a:endParaRPr>
          </a:p>
          <a:p>
            <a:pPr marL="171450" indent="-171450">
              <a:buClr>
                <a:srgbClr val="F07D03"/>
              </a:buClr>
              <a:buFont typeface="Arial" panose="020B0604020202020204" pitchFamily="34" charset="0"/>
              <a:buChar char="•"/>
            </a:pPr>
            <a:r>
              <a:rPr lang="en-GB" sz="1000" dirty="0"/>
              <a:t>Nature is experiencing a rapid decline across multiple areas. Wildlife populations have decreased by 69% in since 1970 and the rate of species extinction is now 1,000 times greater than in prehistoric times</a:t>
            </a:r>
          </a:p>
          <a:p>
            <a:pPr marL="171450" indent="-171450">
              <a:buClr>
                <a:srgbClr val="F07D03"/>
              </a:buClr>
              <a:buFont typeface="Arial" panose="020B0604020202020204" pitchFamily="34" charset="0"/>
              <a:buChar char="•"/>
            </a:pPr>
            <a:r>
              <a:rPr lang="en-GB" sz="1000" dirty="0"/>
              <a:t>Around 90% of biodiversity loss is attributable to agriculture and forestry practices</a:t>
            </a:r>
          </a:p>
          <a:p>
            <a:pPr marL="171450" indent="-171450">
              <a:buClr>
                <a:srgbClr val="F07D03"/>
              </a:buClr>
              <a:buFont typeface="Arial" panose="020B0604020202020204" pitchFamily="34" charset="0"/>
              <a:buChar char="•"/>
            </a:pPr>
            <a:r>
              <a:rPr lang="en-GB" sz="1000" dirty="0"/>
              <a:t>Combining nature preservation with production for a growing population will be the defining challenge for humanity in the 21</a:t>
            </a:r>
            <a:r>
              <a:rPr lang="en-GB" sz="1000" baseline="30000" dirty="0"/>
              <a:t>st</a:t>
            </a:r>
            <a:r>
              <a:rPr lang="en-GB" sz="1000" dirty="0"/>
              <a:t> century</a:t>
            </a:r>
          </a:p>
          <a:p>
            <a:pPr marL="171450" indent="-171450">
              <a:buClr>
                <a:srgbClr val="F07D03"/>
              </a:buClr>
              <a:buFont typeface="Arial" panose="020B0604020202020204" pitchFamily="34" charset="0"/>
              <a:buChar char="•"/>
            </a:pPr>
            <a:r>
              <a:rPr lang="en-GB" sz="1000" dirty="0"/>
              <a:t>Awareness of biodiversity loss is growing – but the necessary knowledge, tools and funding to address it is often lacking or inadequate</a:t>
            </a:r>
          </a:p>
          <a:p>
            <a:pPr marL="171450" indent="-171450">
              <a:buClr>
                <a:srgbClr val="F07D03"/>
              </a:buClr>
              <a:buFont typeface="Arial" panose="020B0604020202020204" pitchFamily="34" charset="0"/>
              <a:buChar char="•"/>
            </a:pPr>
            <a:r>
              <a:rPr lang="en-GB" sz="1000" dirty="0"/>
              <a:t>Innovative new solutions will be needed to tackle this monumental challenge</a:t>
            </a:r>
          </a:p>
        </p:txBody>
      </p:sp>
      <p:sp>
        <p:nvSpPr>
          <p:cNvPr id="20" name="Platshållare för text 19">
            <a:extLst>
              <a:ext uri="{FF2B5EF4-FFF2-40B4-BE49-F238E27FC236}">
                <a16:creationId xmlns:a16="http://schemas.microsoft.com/office/drawing/2014/main" id="{4D56811F-0671-2D85-E3B0-3639B0E44FEB}"/>
              </a:ext>
            </a:extLst>
          </p:cNvPr>
          <p:cNvSpPr>
            <a:spLocks noGrp="1"/>
          </p:cNvSpPr>
          <p:nvPr>
            <p:ph type="body" sz="quarter" idx="13"/>
          </p:nvPr>
        </p:nvSpPr>
        <p:spPr>
          <a:xfrm>
            <a:off x="695324" y="6381594"/>
            <a:ext cx="9504477" cy="360362"/>
          </a:xfrm>
        </p:spPr>
        <p:txBody>
          <a:bodyPr/>
          <a:lstStyle/>
          <a:p>
            <a:r>
              <a:rPr lang="en-GB" dirty="0"/>
              <a:t>Note: 1) The average change in relative abundance of </a:t>
            </a:r>
            <a:r>
              <a:rPr lang="en-GB"/>
              <a:t>31.821 populations, representing 5,230 </a:t>
            </a:r>
            <a:r>
              <a:rPr lang="en-GB" dirty="0"/>
              <a:t>species monitored across </a:t>
            </a:r>
            <a:r>
              <a:rPr lang="en-GB"/>
              <a:t>the globe, </a:t>
            </a:r>
            <a:r>
              <a:rPr lang="en-GB" dirty="0"/>
              <a:t>was a decline of 69%. The white line shows the </a:t>
            </a:r>
            <a:r>
              <a:rPr lang="en-GB"/>
              <a:t>index values, </a:t>
            </a:r>
            <a:r>
              <a:rPr lang="en-GB" dirty="0"/>
              <a:t>and the shaded areas represent the statistical certainty surrounding the trend (95% </a:t>
            </a:r>
            <a:r>
              <a:rPr lang="en-GB"/>
              <a:t>statistical certainty, </a:t>
            </a:r>
            <a:r>
              <a:rPr lang="en-GB" dirty="0"/>
              <a:t>range 63% to 75%). Source: WWF/ZSL (2022). </a:t>
            </a:r>
            <a:r>
              <a:rPr lang="fr-FR" dirty="0"/>
              <a:t>2) Liang </a:t>
            </a:r>
            <a:r>
              <a:rPr lang="fr-FR"/>
              <a:t>et al, Science, </a:t>
            </a:r>
            <a:r>
              <a:rPr lang="fr-FR" dirty="0"/>
              <a:t>14 October 2016</a:t>
            </a:r>
          </a:p>
          <a:p>
            <a:endParaRPr lang="en-GB" dirty="0"/>
          </a:p>
          <a:p>
            <a:endParaRPr lang="sv-SE" dirty="0"/>
          </a:p>
        </p:txBody>
      </p:sp>
      <p:sp>
        <p:nvSpPr>
          <p:cNvPr id="21" name="Platshållare för text 20">
            <a:extLst>
              <a:ext uri="{FF2B5EF4-FFF2-40B4-BE49-F238E27FC236}">
                <a16:creationId xmlns:a16="http://schemas.microsoft.com/office/drawing/2014/main" id="{1CD832B5-9C2D-47BE-FE13-F1865CB4EF14}"/>
              </a:ext>
            </a:extLst>
          </p:cNvPr>
          <p:cNvSpPr>
            <a:spLocks noGrp="1"/>
          </p:cNvSpPr>
          <p:nvPr>
            <p:ph type="body" sz="quarter" idx="14"/>
          </p:nvPr>
        </p:nvSpPr>
        <p:spPr>
          <a:xfrm>
            <a:off x="714375" y="1523558"/>
            <a:ext cx="3497862" cy="435400"/>
          </a:xfrm>
        </p:spPr>
        <p:txBody>
          <a:bodyPr/>
          <a:lstStyle/>
          <a:p>
            <a:r>
              <a:rPr lang="en-GB" sz="1800" dirty="0"/>
              <a:t>A vital but overlooked aspect for the survival of </a:t>
            </a:r>
            <a:r>
              <a:rPr lang="en-GB" dirty="0"/>
              <a:t>humanity</a:t>
            </a:r>
            <a:endParaRPr lang="sv-SE" dirty="0"/>
          </a:p>
        </p:txBody>
      </p:sp>
      <p:sp>
        <p:nvSpPr>
          <p:cNvPr id="8" name="textruta 7">
            <a:extLst>
              <a:ext uri="{FF2B5EF4-FFF2-40B4-BE49-F238E27FC236}">
                <a16:creationId xmlns:a16="http://schemas.microsoft.com/office/drawing/2014/main" id="{23B96EF0-542C-7177-25C1-F61E5BCB7BB6}"/>
              </a:ext>
            </a:extLst>
          </p:cNvPr>
          <p:cNvSpPr txBox="1"/>
          <p:nvPr/>
        </p:nvSpPr>
        <p:spPr>
          <a:xfrm>
            <a:off x="5950321" y="726472"/>
            <a:ext cx="4115747" cy="246221"/>
          </a:xfrm>
          <a:prstGeom prst="rect">
            <a:avLst/>
          </a:prstGeom>
          <a:noFill/>
        </p:spPr>
        <p:txBody>
          <a:bodyPr wrap="square" rtlCol="0">
            <a:spAutoFit/>
          </a:bodyPr>
          <a:lstStyle/>
          <a:p>
            <a:r>
              <a:rPr lang="sv-SE" sz="1000" b="1" dirty="0">
                <a:latin typeface="+mj-lt"/>
              </a:rPr>
              <a:t>The global </a:t>
            </a:r>
            <a:r>
              <a:rPr lang="sv-SE" sz="1000" b="1" dirty="0" err="1">
                <a:latin typeface="+mj-lt"/>
              </a:rPr>
              <a:t>Living</a:t>
            </a:r>
            <a:r>
              <a:rPr lang="sv-SE" sz="1000" b="1" dirty="0">
                <a:latin typeface="+mj-lt"/>
              </a:rPr>
              <a:t> Planet Index (1970 to 2018)</a:t>
            </a:r>
            <a:r>
              <a:rPr lang="sv-SE" sz="1000" b="1" baseline="30000" dirty="0">
                <a:latin typeface="+mj-lt"/>
              </a:rPr>
              <a:t>1</a:t>
            </a:r>
          </a:p>
        </p:txBody>
      </p:sp>
      <p:sp>
        <p:nvSpPr>
          <p:cNvPr id="6" name="Rektangel 3">
            <a:extLst>
              <a:ext uri="{FF2B5EF4-FFF2-40B4-BE49-F238E27FC236}">
                <a16:creationId xmlns:a16="http://schemas.microsoft.com/office/drawing/2014/main" id="{B3A1A09B-D3CF-A0D0-558A-27DA5D43C711}"/>
              </a:ext>
            </a:extLst>
          </p:cNvPr>
          <p:cNvSpPr/>
          <p:nvPr/>
        </p:nvSpPr>
        <p:spPr>
          <a:xfrm>
            <a:off x="5950321" y="4786506"/>
            <a:ext cx="5704965" cy="1001553"/>
          </a:xfrm>
          <a:prstGeom prst="rect">
            <a:avLst/>
          </a:prstGeom>
          <a:solidFill>
            <a:srgbClr val="DE85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a:extLst>
              <a:ext uri="{FF2B5EF4-FFF2-40B4-BE49-F238E27FC236}">
                <a16:creationId xmlns:a16="http://schemas.microsoft.com/office/drawing/2014/main" id="{6A182D98-4209-D124-9597-687CE8B08697}"/>
              </a:ext>
            </a:extLst>
          </p:cNvPr>
          <p:cNvSpPr txBox="1"/>
          <p:nvPr/>
        </p:nvSpPr>
        <p:spPr>
          <a:xfrm>
            <a:off x="6165129" y="4876370"/>
            <a:ext cx="5260157" cy="785728"/>
          </a:xfrm>
          <a:prstGeom prst="rect">
            <a:avLst/>
          </a:prstGeom>
          <a:noFill/>
        </p:spPr>
        <p:txBody>
          <a:bodyPr wrap="square" rtlCol="0">
            <a:spAutoFit/>
          </a:bodyPr>
          <a:lstStyle/>
          <a:p>
            <a:pPr>
              <a:lnSpc>
                <a:spcPct val="150000"/>
              </a:lnSpc>
            </a:pPr>
            <a:r>
              <a:rPr lang="en-GB" sz="1000" b="1" dirty="0">
                <a:solidFill>
                  <a:schemeClr val="bg1"/>
                </a:solidFill>
                <a:latin typeface="+mj-lt"/>
              </a:rPr>
              <a:t>Biodiversity loss harming forest productivity</a:t>
            </a:r>
          </a:p>
          <a:p>
            <a:pPr marL="171450" indent="-171450">
              <a:lnSpc>
                <a:spcPct val="150000"/>
              </a:lnSpc>
              <a:buFont typeface="Arial" panose="020B0604020202020204" pitchFamily="34" charset="0"/>
              <a:buChar char="•"/>
            </a:pPr>
            <a:r>
              <a:rPr lang="en-GB" sz="1000" dirty="0">
                <a:solidFill>
                  <a:schemeClr val="bg1"/>
                </a:solidFill>
                <a:latin typeface="+mj-lt"/>
              </a:rPr>
              <a:t>There is strong evidence linking biodiversity to forest productivity</a:t>
            </a:r>
          </a:p>
          <a:p>
            <a:pPr marL="171450" indent="-171450">
              <a:lnSpc>
                <a:spcPct val="150000"/>
              </a:lnSpc>
              <a:buFont typeface="Arial" panose="020B0604020202020204" pitchFamily="34" charset="0"/>
              <a:buChar char="•"/>
            </a:pPr>
            <a:r>
              <a:rPr lang="en-GB" sz="1000">
                <a:solidFill>
                  <a:schemeClr val="bg1"/>
                </a:solidFill>
                <a:latin typeface="+mj-lt"/>
              </a:rPr>
              <a:t>On average, </a:t>
            </a:r>
            <a:r>
              <a:rPr lang="en-GB" sz="1000" dirty="0">
                <a:solidFill>
                  <a:schemeClr val="bg1"/>
                </a:solidFill>
                <a:latin typeface="+mj-lt"/>
              </a:rPr>
              <a:t>a 10% loss in biodiversity leads to a 3% loss in productivity</a:t>
            </a:r>
            <a:r>
              <a:rPr lang="en-GB" sz="1000" baseline="30000" dirty="0">
                <a:solidFill>
                  <a:schemeClr val="bg1"/>
                </a:solidFill>
                <a:latin typeface="+mj-lt"/>
              </a:rPr>
              <a:t>2</a:t>
            </a:r>
          </a:p>
        </p:txBody>
      </p:sp>
      <p:sp>
        <p:nvSpPr>
          <p:cNvPr id="2" name="Rectangle 1">
            <a:extLst>
              <a:ext uri="{FF2B5EF4-FFF2-40B4-BE49-F238E27FC236}">
                <a16:creationId xmlns:a16="http://schemas.microsoft.com/office/drawing/2014/main" id="{B0D9F878-8E9D-7541-0385-BF3E0138C3AA}"/>
              </a:ext>
            </a:extLst>
          </p:cNvPr>
          <p:cNvSpPr/>
          <p:nvPr/>
        </p:nvSpPr>
        <p:spPr>
          <a:xfrm>
            <a:off x="10913165" y="188843"/>
            <a:ext cx="1152939" cy="3604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1751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tshållare för text 17">
            <a:extLst>
              <a:ext uri="{FF2B5EF4-FFF2-40B4-BE49-F238E27FC236}">
                <a16:creationId xmlns:a16="http://schemas.microsoft.com/office/drawing/2014/main" id="{21B228CB-BB3D-A51F-AB9D-2D4A71F478EE}"/>
              </a:ext>
            </a:extLst>
          </p:cNvPr>
          <p:cNvSpPr>
            <a:spLocks noGrp="1"/>
          </p:cNvSpPr>
          <p:nvPr>
            <p:ph type="body" sz="quarter" idx="10"/>
          </p:nvPr>
        </p:nvSpPr>
        <p:spPr>
          <a:xfrm>
            <a:off x="695325" y="549275"/>
            <a:ext cx="5105868" cy="522780"/>
          </a:xfrm>
        </p:spPr>
        <p:txBody>
          <a:bodyPr/>
          <a:lstStyle/>
          <a:p>
            <a:r>
              <a:rPr lang="en-US" b="1" cap="all" dirty="0"/>
              <a:t>FINDING new solutions</a:t>
            </a:r>
            <a:endParaRPr lang="sv-SE" dirty="0"/>
          </a:p>
        </p:txBody>
      </p:sp>
      <p:sp>
        <p:nvSpPr>
          <p:cNvPr id="19" name="Platshållare för text 18">
            <a:extLst>
              <a:ext uri="{FF2B5EF4-FFF2-40B4-BE49-F238E27FC236}">
                <a16:creationId xmlns:a16="http://schemas.microsoft.com/office/drawing/2014/main" id="{D70F07C6-5F6B-65E2-162A-5808EB559F14}"/>
              </a:ext>
            </a:extLst>
          </p:cNvPr>
          <p:cNvSpPr>
            <a:spLocks noGrp="1"/>
          </p:cNvSpPr>
          <p:nvPr>
            <p:ph type="body" sz="quarter" idx="11"/>
          </p:nvPr>
        </p:nvSpPr>
        <p:spPr>
          <a:xfrm>
            <a:off x="714375" y="2376581"/>
            <a:ext cx="4719637" cy="3766847"/>
          </a:xfrm>
        </p:spPr>
        <p:txBody>
          <a:bodyPr/>
          <a:lstStyle/>
          <a:p>
            <a:pPr marL="171450" indent="-171450">
              <a:buClr>
                <a:srgbClr val="F07D03"/>
              </a:buClr>
              <a:buFont typeface="Arial" panose="020B0604020202020204" pitchFamily="34" charset="0"/>
              <a:buChar char="•"/>
            </a:pPr>
            <a:r>
              <a:rPr lang="en-US" sz="1000" dirty="0"/>
              <a:t>To halt and reverse global biodiversity loss, a multitude of solutions will be needed</a:t>
            </a:r>
          </a:p>
          <a:p>
            <a:pPr marL="171450" indent="-171450">
              <a:buClr>
                <a:srgbClr val="F07D03"/>
              </a:buClr>
              <a:buFont typeface="Arial" panose="020B0604020202020204" pitchFamily="34" charset="0"/>
              <a:buChar char="•"/>
            </a:pPr>
            <a:r>
              <a:rPr lang="en-US" sz="1000" dirty="0"/>
              <a:t>The preservation of remaining wild habitats is crucial –  but not enough</a:t>
            </a:r>
          </a:p>
          <a:p>
            <a:pPr marL="171450" indent="-171450">
              <a:buClr>
                <a:srgbClr val="F07D03"/>
              </a:buClr>
              <a:buFont typeface="Arial" panose="020B0604020202020204" pitchFamily="34" charset="0"/>
              <a:buChar char="•"/>
            </a:pPr>
            <a:r>
              <a:rPr lang="en-US" sz="1000" dirty="0"/>
              <a:t>A majority of the world’s habitable land is made up of production landscapes (agriculture and forestry)</a:t>
            </a:r>
            <a:r>
              <a:rPr lang="en-US" sz="1000" baseline="30000" dirty="0"/>
              <a:t>1</a:t>
            </a:r>
            <a:r>
              <a:rPr lang="en-US" sz="1000" dirty="0"/>
              <a:t>: increasing biodiversity in production landscapes is therefore key for biodiversity overall</a:t>
            </a:r>
          </a:p>
          <a:p>
            <a:pPr marL="171450" indent="-171450">
              <a:buClr>
                <a:srgbClr val="F07D03"/>
              </a:buClr>
              <a:buFont typeface="Arial" panose="020B0604020202020204" pitchFamily="34" charset="0"/>
              <a:buChar char="•"/>
            </a:pPr>
            <a:r>
              <a:rPr lang="en-US" sz="1000" dirty="0"/>
              <a:t>Swedish </a:t>
            </a:r>
            <a:r>
              <a:rPr lang="en-US" sz="1000" dirty="0" err="1"/>
              <a:t>Biocredit</a:t>
            </a:r>
            <a:r>
              <a:rPr lang="en-US" sz="1000" dirty="0"/>
              <a:t> Alliance</a:t>
            </a:r>
            <a:r>
              <a:rPr lang="en-US" baseline="30000" dirty="0"/>
              <a:t>2</a:t>
            </a:r>
            <a:r>
              <a:rPr lang="en-US" sz="1000" dirty="0"/>
              <a:t> has developed the world’s first Global </a:t>
            </a:r>
            <a:r>
              <a:rPr lang="en-US" sz="1000" dirty="0" err="1"/>
              <a:t>Biocredit</a:t>
            </a:r>
            <a:r>
              <a:rPr lang="en-US" sz="1000" dirty="0"/>
              <a:t> Standard for </a:t>
            </a:r>
            <a:r>
              <a:rPr lang="en-US" dirty="0"/>
              <a:t>production landscapes</a:t>
            </a:r>
            <a:r>
              <a:rPr lang="en-US" sz="1000" dirty="0"/>
              <a:t> – and executed first transactions in forest projects</a:t>
            </a:r>
          </a:p>
          <a:p>
            <a:pPr marL="171450" indent="-171450">
              <a:buClr>
                <a:srgbClr val="F07D03"/>
              </a:buClr>
              <a:buFont typeface="Arial" panose="020B0604020202020204" pitchFamily="34" charset="0"/>
              <a:buChar char="•"/>
            </a:pPr>
            <a:r>
              <a:rPr lang="en-US" sz="1000" dirty="0"/>
              <a:t>The standard is unique globally because it specifically addresses production landscapes in a practical and pragmatic way</a:t>
            </a:r>
          </a:p>
          <a:p>
            <a:pPr marL="171450" indent="-171450">
              <a:buClr>
                <a:srgbClr val="F07D03"/>
              </a:buClr>
              <a:buFont typeface="Arial" panose="020B0604020202020204" pitchFamily="34" charset="0"/>
              <a:buChar char="•"/>
            </a:pPr>
            <a:r>
              <a:rPr lang="en-US" sz="1000" dirty="0"/>
              <a:t>Other existing standards, such as Verra or Plan Vivo, either prohibit the use of monocultures or are unnecessarily complicated and costly to use to be truly scalable</a:t>
            </a:r>
          </a:p>
        </p:txBody>
      </p:sp>
      <p:sp>
        <p:nvSpPr>
          <p:cNvPr id="21" name="Platshållare för text 20">
            <a:extLst>
              <a:ext uri="{FF2B5EF4-FFF2-40B4-BE49-F238E27FC236}">
                <a16:creationId xmlns:a16="http://schemas.microsoft.com/office/drawing/2014/main" id="{1CD832B5-9C2D-47BE-FE13-F1865CB4EF14}"/>
              </a:ext>
            </a:extLst>
          </p:cNvPr>
          <p:cNvSpPr>
            <a:spLocks noGrp="1"/>
          </p:cNvSpPr>
          <p:nvPr>
            <p:ph type="body" sz="quarter" idx="14"/>
          </p:nvPr>
        </p:nvSpPr>
        <p:spPr>
          <a:xfrm>
            <a:off x="714375" y="1073853"/>
            <a:ext cx="5193130" cy="435400"/>
          </a:xfrm>
        </p:spPr>
        <p:txBody>
          <a:bodyPr/>
          <a:lstStyle/>
          <a:p>
            <a:r>
              <a:rPr lang="en-US" sz="1800" dirty="0"/>
              <a:t>Combining biodiversity improvement with sustainable production will be key to success</a:t>
            </a:r>
            <a:endParaRPr lang="sv-SE" dirty="0"/>
          </a:p>
        </p:txBody>
      </p:sp>
      <p:sp>
        <p:nvSpPr>
          <p:cNvPr id="13" name="Rectangle">
            <a:extLst>
              <a:ext uri="{FF2B5EF4-FFF2-40B4-BE49-F238E27FC236}">
                <a16:creationId xmlns:a16="http://schemas.microsoft.com/office/drawing/2014/main" id="{30B4CC16-DF5F-71F2-CC9A-09A497B47ADC}"/>
              </a:ext>
            </a:extLst>
          </p:cNvPr>
          <p:cNvSpPr/>
          <p:nvPr/>
        </p:nvSpPr>
        <p:spPr>
          <a:xfrm>
            <a:off x="6834611" y="2990767"/>
            <a:ext cx="5057025" cy="498559"/>
          </a:xfrm>
          <a:prstGeom prst="rect">
            <a:avLst/>
          </a:prstGeom>
          <a:solidFill>
            <a:schemeClr val="accent6">
              <a:lumMod val="20000"/>
              <a:lumOff val="80000"/>
            </a:scheme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lang="en-US" sz="1800" b="0" i="0" u="none" strike="noStrike" kern="0" cap="none" spc="0" normalizeH="0" baseline="0" dirty="0">
              <a:ln>
                <a:noFill/>
              </a:ln>
              <a:solidFill>
                <a:schemeClr val="bg1"/>
              </a:solidFill>
              <a:effectLst/>
              <a:uLnTx/>
              <a:uFillTx/>
              <a:latin typeface="Montserrat"/>
              <a:ea typeface="+mn-ea"/>
              <a:cs typeface="+mn-cs"/>
              <a:sym typeface="Montserrat-Regular"/>
            </a:endParaRPr>
          </a:p>
        </p:txBody>
      </p:sp>
      <p:sp>
        <p:nvSpPr>
          <p:cNvPr id="14" name="textruta 13">
            <a:extLst>
              <a:ext uri="{FF2B5EF4-FFF2-40B4-BE49-F238E27FC236}">
                <a16:creationId xmlns:a16="http://schemas.microsoft.com/office/drawing/2014/main" id="{1B69A4A1-02FC-52E0-382F-A0632181E908}"/>
              </a:ext>
            </a:extLst>
          </p:cNvPr>
          <p:cNvSpPr txBox="1"/>
          <p:nvPr/>
        </p:nvSpPr>
        <p:spPr>
          <a:xfrm>
            <a:off x="6804144" y="3088952"/>
            <a:ext cx="3046818" cy="23082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a:spAutoFit/>
          </a:bodyPr>
          <a:lstStyle>
            <a:lvl1pPr algn="ctr">
              <a:defRPr sz="900">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900" b="1" i="0" u="none" strike="noStrike" kern="0" cap="none" spc="0" normalizeH="0" baseline="0" dirty="0">
                <a:ln>
                  <a:noFill/>
                </a:ln>
                <a:solidFill>
                  <a:prstClr val="black"/>
                </a:solidFill>
                <a:effectLst/>
                <a:uLnTx/>
                <a:uFillTx/>
                <a:latin typeface="Montserrat"/>
                <a:ea typeface="+mn-ea"/>
                <a:cs typeface="+mn-cs"/>
                <a:sym typeface="Montserrat-Regular"/>
              </a:rPr>
              <a:t>Allowing continued sustainable production….</a:t>
            </a:r>
          </a:p>
        </p:txBody>
      </p:sp>
      <p:sp>
        <p:nvSpPr>
          <p:cNvPr id="16" name="Rectangle">
            <a:extLst>
              <a:ext uri="{FF2B5EF4-FFF2-40B4-BE49-F238E27FC236}">
                <a16:creationId xmlns:a16="http://schemas.microsoft.com/office/drawing/2014/main" id="{E5CCB071-BBC2-6F35-0411-65D7E0A7E383}"/>
              </a:ext>
            </a:extLst>
          </p:cNvPr>
          <p:cNvSpPr/>
          <p:nvPr/>
        </p:nvSpPr>
        <p:spPr>
          <a:xfrm>
            <a:off x="6809212" y="5625845"/>
            <a:ext cx="5121019" cy="498560"/>
          </a:xfrm>
          <a:prstGeom prst="rect">
            <a:avLst/>
          </a:prstGeom>
          <a:solidFill>
            <a:srgbClr val="F5D7C0"/>
          </a:solidFill>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chemeClr val="bg1"/>
              </a:solidFill>
              <a:effectLst/>
              <a:uLnTx/>
              <a:uFillTx/>
              <a:latin typeface="Montserrat"/>
              <a:ea typeface="+mn-ea"/>
              <a:cs typeface="+mn-cs"/>
              <a:sym typeface="Montserrat-Regular"/>
            </a:endParaRPr>
          </a:p>
        </p:txBody>
      </p:sp>
      <p:sp>
        <p:nvSpPr>
          <p:cNvPr id="17" name="textruta 7">
            <a:extLst>
              <a:ext uri="{FF2B5EF4-FFF2-40B4-BE49-F238E27FC236}">
                <a16:creationId xmlns:a16="http://schemas.microsoft.com/office/drawing/2014/main" id="{FD3313FA-110D-6716-A39C-2D2D0F1FF01B}"/>
              </a:ext>
            </a:extLst>
          </p:cNvPr>
          <p:cNvSpPr txBox="1"/>
          <p:nvPr/>
        </p:nvSpPr>
        <p:spPr>
          <a:xfrm>
            <a:off x="6960215" y="5759711"/>
            <a:ext cx="4924594" cy="23082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a:spAutoFit/>
          </a:bodyPr>
          <a:lstStyle>
            <a:lvl1pPr algn="ctr">
              <a:defRPr sz="9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900" b="1" i="0" u="none" strike="noStrike" kern="0" cap="none" spc="0" normalizeH="0" baseline="0" dirty="0">
                <a:ln>
                  <a:noFill/>
                </a:ln>
                <a:solidFill>
                  <a:prstClr val="black"/>
                </a:solidFill>
                <a:effectLst/>
                <a:uLnTx/>
                <a:uFillTx/>
                <a:latin typeface="Montserrat"/>
                <a:ea typeface="+mn-ea"/>
                <a:cs typeface="+mn-cs"/>
                <a:sym typeface="Montserrat-Regular"/>
              </a:rPr>
              <a:t>By financing nature protection and restoration in combination with production…..</a:t>
            </a:r>
          </a:p>
        </p:txBody>
      </p:sp>
      <p:pic>
        <p:nvPicPr>
          <p:cNvPr id="8" name="Bildobjekt 7" descr="En bild som visar utomhus, moln, himmel, landskap&#10;&#10;Automatiskt genererad beskrivning">
            <a:extLst>
              <a:ext uri="{FF2B5EF4-FFF2-40B4-BE49-F238E27FC236}">
                <a16:creationId xmlns:a16="http://schemas.microsoft.com/office/drawing/2014/main" id="{7E660059-3F36-7E55-D2D7-B2C12D708A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471" b="16071"/>
          <a:stretch/>
        </p:blipFill>
        <p:spPr>
          <a:xfrm>
            <a:off x="6820348" y="818329"/>
            <a:ext cx="5064461" cy="2172298"/>
          </a:xfrm>
          <a:prstGeom prst="rect">
            <a:avLst/>
          </a:prstGeom>
        </p:spPr>
      </p:pic>
      <p:sp>
        <p:nvSpPr>
          <p:cNvPr id="10" name="Rektangel 9">
            <a:extLst>
              <a:ext uri="{FF2B5EF4-FFF2-40B4-BE49-F238E27FC236}">
                <a16:creationId xmlns:a16="http://schemas.microsoft.com/office/drawing/2014/main" id="{D1928CB2-882E-7BA4-00EB-FE36067CE2F2}"/>
              </a:ext>
            </a:extLst>
          </p:cNvPr>
          <p:cNvSpPr/>
          <p:nvPr/>
        </p:nvSpPr>
        <p:spPr>
          <a:xfrm>
            <a:off x="7817005" y="6333893"/>
            <a:ext cx="3847171" cy="3568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descr="En bild som visar utomhus, växt, skogsmark, skog&#10;&#10;Automatiskt genererad beskrivning">
            <a:extLst>
              <a:ext uri="{FF2B5EF4-FFF2-40B4-BE49-F238E27FC236}">
                <a16:creationId xmlns:a16="http://schemas.microsoft.com/office/drawing/2014/main" id="{E86A99F7-3720-7E91-87FB-B62257300B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905" b="20143"/>
          <a:stretch/>
        </p:blipFill>
        <p:spPr>
          <a:xfrm>
            <a:off x="6814342" y="3547872"/>
            <a:ext cx="5109434" cy="2109216"/>
          </a:xfrm>
          <a:prstGeom prst="rect">
            <a:avLst/>
          </a:prstGeom>
        </p:spPr>
      </p:pic>
      <p:sp>
        <p:nvSpPr>
          <p:cNvPr id="9" name="L-form 8">
            <a:extLst>
              <a:ext uri="{FF2B5EF4-FFF2-40B4-BE49-F238E27FC236}">
                <a16:creationId xmlns:a16="http://schemas.microsoft.com/office/drawing/2014/main" id="{59EE8E0D-96C2-149D-F5B6-EF2EA6A504DD}"/>
              </a:ext>
            </a:extLst>
          </p:cNvPr>
          <p:cNvSpPr/>
          <p:nvPr/>
        </p:nvSpPr>
        <p:spPr>
          <a:xfrm rot="18908275">
            <a:off x="10337074" y="2698376"/>
            <a:ext cx="916162" cy="903836"/>
          </a:xfrm>
          <a:prstGeom prst="corner">
            <a:avLst/>
          </a:prstGeom>
          <a:solidFill>
            <a:srgbClr val="F07D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 Placeholder 2">
            <a:extLst>
              <a:ext uri="{FF2B5EF4-FFF2-40B4-BE49-F238E27FC236}">
                <a16:creationId xmlns:a16="http://schemas.microsoft.com/office/drawing/2014/main" id="{023C708D-9012-E267-0523-C12667537476}"/>
              </a:ext>
            </a:extLst>
          </p:cNvPr>
          <p:cNvSpPr>
            <a:spLocks noGrp="1"/>
          </p:cNvSpPr>
          <p:nvPr>
            <p:ph type="body" sz="quarter" idx="13"/>
          </p:nvPr>
        </p:nvSpPr>
        <p:spPr>
          <a:xfrm>
            <a:off x="796358" y="6143428"/>
            <a:ext cx="9054604" cy="113197"/>
          </a:xfrm>
        </p:spPr>
        <p:txBody>
          <a:bodyPr/>
          <a:lstStyle/>
          <a:p>
            <a:r>
              <a:rPr lang="en-GB" dirty="0"/>
              <a:t>Notes: </a:t>
            </a:r>
          </a:p>
          <a:p>
            <a:r>
              <a:rPr lang="en-GB" dirty="0"/>
              <a:t>1) Out of 10.7bn ha of habitable land on Earth, c. 4.8bn ha is used for agriculture production and 1.2bn ha for forest production. Source: Our Would in Data (Oxford University et al.), </a:t>
            </a:r>
          </a:p>
          <a:p>
            <a:r>
              <a:rPr lang="en-GB" dirty="0"/>
              <a:t>2) Swedish </a:t>
            </a:r>
            <a:r>
              <a:rPr lang="en-GB" dirty="0" err="1"/>
              <a:t>Biocredit</a:t>
            </a:r>
            <a:r>
              <a:rPr lang="en-GB" dirty="0"/>
              <a:t> Alliance was previously run as a project to create a market for biodiversity credits</a:t>
            </a:r>
          </a:p>
          <a:p>
            <a:endParaRPr lang="en-GB" dirty="0"/>
          </a:p>
        </p:txBody>
      </p:sp>
      <p:sp>
        <p:nvSpPr>
          <p:cNvPr id="2" name="Rectangle 1">
            <a:extLst>
              <a:ext uri="{FF2B5EF4-FFF2-40B4-BE49-F238E27FC236}">
                <a16:creationId xmlns:a16="http://schemas.microsoft.com/office/drawing/2014/main" id="{01D75319-EF19-C2BD-6B95-E5A8BF849447}"/>
              </a:ext>
            </a:extLst>
          </p:cNvPr>
          <p:cNvSpPr/>
          <p:nvPr/>
        </p:nvSpPr>
        <p:spPr>
          <a:xfrm>
            <a:off x="10913165" y="188843"/>
            <a:ext cx="1152939" cy="3604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916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trees in a forest&#10;&#10;Description automatically generated">
            <a:extLst>
              <a:ext uri="{FF2B5EF4-FFF2-40B4-BE49-F238E27FC236}">
                <a16:creationId xmlns:a16="http://schemas.microsoft.com/office/drawing/2014/main" id="{4046841A-49A1-3227-20DB-273251981CFC}"/>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l="12760" r="12760"/>
          <a:stretch>
            <a:fillRect/>
          </a:stretch>
        </p:blipFill>
        <p:spPr>
          <a:xfrm>
            <a:off x="5708650" y="549275"/>
            <a:ext cx="6234113" cy="5580063"/>
          </a:xfrm>
          <a:prstGeom prst="snip1Rect">
            <a:avLst/>
          </a:prstGeom>
        </p:spPr>
      </p:pic>
      <p:sp>
        <p:nvSpPr>
          <p:cNvPr id="2" name="Text Placeholder 1">
            <a:extLst>
              <a:ext uri="{FF2B5EF4-FFF2-40B4-BE49-F238E27FC236}">
                <a16:creationId xmlns:a16="http://schemas.microsoft.com/office/drawing/2014/main" id="{63656EE6-14E8-6947-7BF7-062055412580}"/>
              </a:ext>
            </a:extLst>
          </p:cNvPr>
          <p:cNvSpPr>
            <a:spLocks noGrp="1"/>
          </p:cNvSpPr>
          <p:nvPr>
            <p:ph type="body" sz="quarter" idx="10"/>
          </p:nvPr>
        </p:nvSpPr>
        <p:spPr>
          <a:xfrm>
            <a:off x="695325" y="467272"/>
            <a:ext cx="4412703" cy="522780"/>
          </a:xfrm>
        </p:spPr>
        <p:txBody>
          <a:bodyPr/>
          <a:lstStyle/>
          <a:p>
            <a:r>
              <a:rPr lang="sv-SE" dirty="0"/>
              <a:t>WHY DO WE NEED ANOTHER STANDARD?</a:t>
            </a:r>
            <a:endParaRPr lang="en-SE" dirty="0"/>
          </a:p>
        </p:txBody>
      </p:sp>
      <p:sp>
        <p:nvSpPr>
          <p:cNvPr id="3" name="Text Placeholder 2">
            <a:extLst>
              <a:ext uri="{FF2B5EF4-FFF2-40B4-BE49-F238E27FC236}">
                <a16:creationId xmlns:a16="http://schemas.microsoft.com/office/drawing/2014/main" id="{490EB6BD-1FED-07A7-D07E-F2F18B574DD1}"/>
              </a:ext>
            </a:extLst>
          </p:cNvPr>
          <p:cNvSpPr>
            <a:spLocks noGrp="1"/>
          </p:cNvSpPr>
          <p:nvPr>
            <p:ph type="body" sz="quarter" idx="11"/>
          </p:nvPr>
        </p:nvSpPr>
        <p:spPr>
          <a:xfrm>
            <a:off x="695325" y="1489155"/>
            <a:ext cx="4869134" cy="4640183"/>
          </a:xfrm>
        </p:spPr>
        <p:txBody>
          <a:bodyPr/>
          <a:lstStyle/>
          <a:p>
            <a:r>
              <a:rPr lang="en-US" dirty="0"/>
              <a:t>Other biodiversity credit standards exist, notably:</a:t>
            </a:r>
          </a:p>
          <a:p>
            <a:pPr marL="228600" indent="-228600">
              <a:buClr>
                <a:srgbClr val="F07D03"/>
              </a:buClr>
              <a:buFont typeface="+mj-lt"/>
              <a:buAutoNum type="arabicPeriod"/>
            </a:pPr>
            <a:r>
              <a:rPr lang="en-US" dirty="0" err="1"/>
              <a:t>Verra’s</a:t>
            </a:r>
            <a:r>
              <a:rPr lang="en-US" dirty="0"/>
              <a:t> SD Vista</a:t>
            </a:r>
          </a:p>
          <a:p>
            <a:pPr marL="228600" indent="-228600">
              <a:buClr>
                <a:srgbClr val="F07D03"/>
              </a:buClr>
              <a:buFont typeface="+mj-lt"/>
              <a:buAutoNum type="arabicPeriod"/>
            </a:pPr>
            <a:r>
              <a:rPr lang="en-US" dirty="0"/>
              <a:t>Plan Vivo</a:t>
            </a:r>
          </a:p>
          <a:p>
            <a:pPr marL="228600" indent="-228600">
              <a:buClr>
                <a:srgbClr val="F07D03"/>
              </a:buClr>
              <a:buFont typeface="+mj-lt"/>
              <a:buAutoNum type="arabicPeriod"/>
            </a:pPr>
            <a:r>
              <a:rPr lang="en-US" dirty="0"/>
              <a:t>Others: </a:t>
            </a:r>
            <a:r>
              <a:rPr lang="en-US" dirty="0" err="1"/>
              <a:t>Savimbo</a:t>
            </a:r>
            <a:r>
              <a:rPr lang="en-US" dirty="0"/>
              <a:t>, </a:t>
            </a:r>
            <a:r>
              <a:rPr lang="en-US" dirty="0" err="1"/>
              <a:t>Terrasos</a:t>
            </a:r>
            <a:r>
              <a:rPr lang="en-US" dirty="0"/>
              <a:t>, and other smaller standards</a:t>
            </a:r>
            <a:endParaRPr lang="en-US" sz="400" dirty="0"/>
          </a:p>
          <a:p>
            <a:pPr>
              <a:buClr>
                <a:srgbClr val="F07D03"/>
              </a:buClr>
            </a:pPr>
            <a:r>
              <a:rPr lang="en-US" dirty="0"/>
              <a:t>However, these standards:</a:t>
            </a:r>
          </a:p>
          <a:p>
            <a:pPr marL="228600" indent="-228600">
              <a:buClr>
                <a:srgbClr val="F07D03"/>
              </a:buClr>
              <a:buFont typeface="+mj-lt"/>
              <a:buAutoNum type="alphaUcPeriod"/>
            </a:pPr>
            <a:r>
              <a:rPr lang="en-US" dirty="0"/>
              <a:t>Sometimes prohibit monocultures and exotic species in biodiversity credit projects, which are often used in agriculture and forestry</a:t>
            </a:r>
            <a:endParaRPr lang="en-US" sz="400" dirty="0"/>
          </a:p>
          <a:p>
            <a:pPr marL="228600" indent="-228600">
              <a:buClr>
                <a:srgbClr val="F07D03"/>
              </a:buClr>
              <a:buFont typeface="+mj-lt"/>
              <a:buAutoNum type="alphaUcPeriod"/>
            </a:pPr>
            <a:r>
              <a:rPr lang="en-US" dirty="0"/>
              <a:t>Are very complex to implement</a:t>
            </a:r>
          </a:p>
          <a:p>
            <a:pPr marL="228600" indent="-228600">
              <a:buClr>
                <a:srgbClr val="F07D03"/>
              </a:buClr>
              <a:buFont typeface="+mj-lt"/>
              <a:buAutoNum type="alphaUcPeriod"/>
            </a:pPr>
            <a:r>
              <a:rPr lang="en-US" dirty="0"/>
              <a:t>Sometimes require actual uplift in biodiversity before payments can be issued, which is hard to predict and requires projects to find large upfront financing</a:t>
            </a:r>
          </a:p>
          <a:p>
            <a:pPr>
              <a:buClr>
                <a:srgbClr val="F07D03"/>
              </a:buClr>
            </a:pPr>
            <a:r>
              <a:rPr lang="en-US" b="1" dirty="0"/>
              <a:t>There is a need for a simple, easy to use standard which can be applied to the reality of existing production landscapes world-wide.</a:t>
            </a:r>
          </a:p>
          <a:p>
            <a:pPr>
              <a:buClr>
                <a:srgbClr val="F07D03"/>
              </a:buClr>
            </a:pPr>
            <a:r>
              <a:rPr lang="en-US" dirty="0"/>
              <a:t>This is important because businesses and financial institutions have already invested a lot in production landscapes and there is a need to safeguard those investments in terms of future climate and nature resilience and risk.</a:t>
            </a:r>
          </a:p>
          <a:p>
            <a:pPr>
              <a:buClr>
                <a:srgbClr val="F07D03"/>
              </a:buClr>
            </a:pPr>
            <a:r>
              <a:rPr lang="en-US" b="1" dirty="0"/>
              <a:t>By connecting biodiversity credits to where businesses’ value chains are making impact, we are creat</a:t>
            </a:r>
            <a:r>
              <a:rPr lang="en-US" dirty="0"/>
              <a:t>ing </a:t>
            </a:r>
            <a:r>
              <a:rPr lang="en-US" b="1" dirty="0"/>
              <a:t>an opportunity for market-based financing of nature conservation.</a:t>
            </a:r>
          </a:p>
        </p:txBody>
      </p:sp>
      <p:sp>
        <p:nvSpPr>
          <p:cNvPr id="4" name="Text Placeholder 3">
            <a:extLst>
              <a:ext uri="{FF2B5EF4-FFF2-40B4-BE49-F238E27FC236}">
                <a16:creationId xmlns:a16="http://schemas.microsoft.com/office/drawing/2014/main" id="{57B8D045-BD6D-B32B-A843-8FD39E8D0A19}"/>
              </a:ext>
            </a:extLst>
          </p:cNvPr>
          <p:cNvSpPr>
            <a:spLocks noGrp="1"/>
          </p:cNvSpPr>
          <p:nvPr>
            <p:ph type="body" sz="quarter" idx="13"/>
          </p:nvPr>
        </p:nvSpPr>
        <p:spPr/>
        <p:txBody>
          <a:bodyPr/>
          <a:lstStyle/>
          <a:p>
            <a:endParaRPr lang="en-SE"/>
          </a:p>
        </p:txBody>
      </p:sp>
      <p:sp>
        <p:nvSpPr>
          <p:cNvPr id="5" name="Rectangle 4">
            <a:extLst>
              <a:ext uri="{FF2B5EF4-FFF2-40B4-BE49-F238E27FC236}">
                <a16:creationId xmlns:a16="http://schemas.microsoft.com/office/drawing/2014/main" id="{D303D57F-A5C9-5F4C-8C0C-5BAB835CBD6A}"/>
              </a:ext>
            </a:extLst>
          </p:cNvPr>
          <p:cNvSpPr/>
          <p:nvPr/>
        </p:nvSpPr>
        <p:spPr>
          <a:xfrm>
            <a:off x="10913165" y="188843"/>
            <a:ext cx="1152939" cy="3604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BF9C822-23B7-CB73-8760-87ADB603059E}"/>
              </a:ext>
            </a:extLst>
          </p:cNvPr>
          <p:cNvSpPr/>
          <p:nvPr/>
        </p:nvSpPr>
        <p:spPr>
          <a:xfrm>
            <a:off x="8885583" y="6308725"/>
            <a:ext cx="2763078" cy="320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0834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utomhus, växt, växtlighet, Icke-vaskulära växter&#10;&#10;Automatiskt genererad beskrivning">
            <a:extLst>
              <a:ext uri="{FF2B5EF4-FFF2-40B4-BE49-F238E27FC236}">
                <a16:creationId xmlns:a16="http://schemas.microsoft.com/office/drawing/2014/main" id="{4599E001-2C2D-0874-83B6-7742A786F9C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8099" y="1"/>
            <a:ext cx="11903901" cy="6858000"/>
          </a:xfrm>
          <a:prstGeom prst="rect">
            <a:avLst/>
          </a:prstGeom>
        </p:spPr>
      </p:pic>
      <p:sp>
        <p:nvSpPr>
          <p:cNvPr id="5" name="Platshållare för text 4">
            <a:extLst>
              <a:ext uri="{FF2B5EF4-FFF2-40B4-BE49-F238E27FC236}">
                <a16:creationId xmlns:a16="http://schemas.microsoft.com/office/drawing/2014/main" id="{FCAD7934-7A13-A8C8-2FE7-2DA8D315D2C4}"/>
              </a:ext>
            </a:extLst>
          </p:cNvPr>
          <p:cNvSpPr>
            <a:spLocks noGrp="1"/>
          </p:cNvSpPr>
          <p:nvPr>
            <p:ph type="body" sz="quarter" idx="10"/>
          </p:nvPr>
        </p:nvSpPr>
        <p:spPr/>
        <p:txBody>
          <a:bodyPr/>
          <a:lstStyle/>
          <a:p>
            <a:r>
              <a:rPr lang="sv-SE" dirty="0" err="1"/>
              <a:t>Section</a:t>
            </a:r>
            <a:r>
              <a:rPr lang="sv-SE" dirty="0"/>
              <a:t> 03</a:t>
            </a:r>
          </a:p>
        </p:txBody>
      </p:sp>
      <p:sp>
        <p:nvSpPr>
          <p:cNvPr id="6" name="Platshållare för text 5">
            <a:extLst>
              <a:ext uri="{FF2B5EF4-FFF2-40B4-BE49-F238E27FC236}">
                <a16:creationId xmlns:a16="http://schemas.microsoft.com/office/drawing/2014/main" id="{5A2690AE-BEA1-E06B-E051-C9FE5033829F}"/>
              </a:ext>
            </a:extLst>
          </p:cNvPr>
          <p:cNvSpPr>
            <a:spLocks noGrp="1"/>
          </p:cNvSpPr>
          <p:nvPr>
            <p:ph type="body" sz="quarter" idx="11"/>
          </p:nvPr>
        </p:nvSpPr>
        <p:spPr>
          <a:xfrm>
            <a:off x="711091" y="3468688"/>
            <a:ext cx="5802831" cy="504222"/>
          </a:xfrm>
        </p:spPr>
        <p:txBody>
          <a:bodyPr/>
          <a:lstStyle/>
          <a:p>
            <a:r>
              <a:rPr lang="en-US" b="1" dirty="0">
                <a:solidFill>
                  <a:schemeClr val="bg1"/>
                </a:solidFill>
                <a:effectLst/>
                <a:latin typeface="+mj-lt"/>
                <a:ea typeface="Times New Roman" panose="02020603050405020304" pitchFamily="18" charset="0"/>
              </a:rPr>
              <a:t>THE GLOBAL BIODIVERSITY CREDIT STANDARD FOR PRODUCTION LANDSCAPES</a:t>
            </a:r>
            <a:endParaRPr lang="sv-SE" dirty="0">
              <a:solidFill>
                <a:schemeClr val="bg1"/>
              </a:solidFill>
              <a:effectLst/>
              <a:latin typeface="+mj-lt"/>
              <a:ea typeface="Times New Roman" panose="02020603050405020304" pitchFamily="18" charset="0"/>
            </a:endParaRPr>
          </a:p>
        </p:txBody>
      </p:sp>
      <p:sp>
        <p:nvSpPr>
          <p:cNvPr id="7" name="Platshållare för text 6">
            <a:extLst>
              <a:ext uri="{FF2B5EF4-FFF2-40B4-BE49-F238E27FC236}">
                <a16:creationId xmlns:a16="http://schemas.microsoft.com/office/drawing/2014/main" id="{2D906905-86AF-5225-5045-46E7709453B8}"/>
              </a:ext>
            </a:extLst>
          </p:cNvPr>
          <p:cNvSpPr>
            <a:spLocks noGrp="1"/>
          </p:cNvSpPr>
          <p:nvPr>
            <p:ph type="body" sz="quarter" idx="12"/>
          </p:nvPr>
        </p:nvSpPr>
        <p:spPr/>
        <p:txBody>
          <a:bodyPr/>
          <a:lstStyle/>
          <a:p>
            <a:r>
              <a:rPr lang="sv-SE" dirty="0"/>
              <a:t>01</a:t>
            </a:r>
          </a:p>
        </p:txBody>
      </p:sp>
      <p:sp>
        <p:nvSpPr>
          <p:cNvPr id="13" name="Rektangel med klippt hörn 12">
            <a:extLst>
              <a:ext uri="{FF2B5EF4-FFF2-40B4-BE49-F238E27FC236}">
                <a16:creationId xmlns:a16="http://schemas.microsoft.com/office/drawing/2014/main" id="{39E6DC85-761E-ED55-90AB-DDD203661F3B}"/>
              </a:ext>
            </a:extLst>
          </p:cNvPr>
          <p:cNvSpPr/>
          <p:nvPr/>
        </p:nvSpPr>
        <p:spPr>
          <a:xfrm>
            <a:off x="9154506" y="544015"/>
            <a:ext cx="2800241" cy="2934904"/>
          </a:xfrm>
          <a:prstGeom prst="snip1Rect">
            <a:avLst/>
          </a:prstGeom>
          <a:solidFill>
            <a:srgbClr val="43182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4" name="Platshållare för text 18">
            <a:extLst>
              <a:ext uri="{FF2B5EF4-FFF2-40B4-BE49-F238E27FC236}">
                <a16:creationId xmlns:a16="http://schemas.microsoft.com/office/drawing/2014/main" id="{B7584FB3-78E4-1EE3-18B3-39B46D963DA1}"/>
              </a:ext>
            </a:extLst>
          </p:cNvPr>
          <p:cNvSpPr txBox="1">
            <a:spLocks/>
          </p:cNvSpPr>
          <p:nvPr/>
        </p:nvSpPr>
        <p:spPr>
          <a:xfrm>
            <a:off x="9265470" y="279836"/>
            <a:ext cx="2648005" cy="1401762"/>
          </a:xfrm>
          <a:prstGeom prst="rect">
            <a:avLst/>
          </a:prstGeom>
        </p:spPr>
        <p:txBody>
          <a:bodyPr vert="horz" lIns="0" tIns="0" rIns="0" bIns="0" rtlCol="0">
            <a:noAutofit/>
          </a:bodyPr>
          <a:lstStyle>
            <a:lvl1pPr marL="0" indent="0" algn="l" defTabSz="914400" rtl="0" eaLnBrk="1" latinLnBrk="0" hangingPunct="1">
              <a:lnSpc>
                <a:spcPct val="110000"/>
              </a:lnSpc>
              <a:spcBef>
                <a:spcPts val="1000"/>
              </a:spcBef>
              <a:buClr>
                <a:schemeClr val="accent1"/>
              </a:buClr>
              <a:buFont typeface="Arial" panose="020B0604020202020204" pitchFamily="34" charset="0"/>
              <a:buNone/>
              <a:defRPr sz="12500" kern="1200">
                <a:solidFill>
                  <a:srgbClr val="F07D03"/>
                </a:solidFill>
                <a:latin typeface="Montserrat" panose="02000505000000020004" pitchFamily="2" charset="0"/>
                <a:ea typeface="+mn-ea"/>
                <a:cs typeface="+mn-cs"/>
              </a:defRPr>
            </a:lvl1pPr>
            <a:lvl2pPr marL="360000" indent="-180000" algn="l" defTabSz="914400" rtl="0" eaLnBrk="1" latinLnBrk="0" hangingPunct="1">
              <a:lnSpc>
                <a:spcPct val="110000"/>
              </a:lnSpc>
              <a:spcBef>
                <a:spcPts val="500"/>
              </a:spcBef>
              <a:buClr>
                <a:schemeClr val="accent1"/>
              </a:buClr>
              <a:buFont typeface="Montserrat" pitchFamily="2" charset="0"/>
              <a:buChar char="‒"/>
              <a:defRPr sz="1000" kern="1200">
                <a:solidFill>
                  <a:schemeClr val="tx1"/>
                </a:solidFill>
                <a:latin typeface="Montserrat" panose="02000505000000020004" pitchFamily="2" charset="0"/>
                <a:ea typeface="+mn-ea"/>
                <a:cs typeface="+mn-cs"/>
              </a:defRPr>
            </a:lvl2pPr>
            <a:lvl3pPr marL="540000" indent="-180000" algn="l" defTabSz="914400" rtl="0" eaLnBrk="1" latinLnBrk="0" hangingPunct="1">
              <a:lnSpc>
                <a:spcPct val="110000"/>
              </a:lnSpc>
              <a:spcBef>
                <a:spcPts val="500"/>
              </a:spcBef>
              <a:buClr>
                <a:schemeClr val="accent1"/>
              </a:buClr>
              <a:buFont typeface="Montserrat" pitchFamily="2" charset="0"/>
              <a:buChar char="‒"/>
              <a:defRPr sz="1000" kern="1200">
                <a:solidFill>
                  <a:schemeClr val="tx1"/>
                </a:solidFill>
                <a:latin typeface="Montserrat" panose="02000505000000020004" pitchFamily="2" charset="0"/>
                <a:ea typeface="+mn-ea"/>
                <a:cs typeface="+mn-cs"/>
              </a:defRPr>
            </a:lvl3pPr>
            <a:lvl4pPr marL="720000" indent="-180000" algn="l" defTabSz="914400" rtl="0" eaLnBrk="1" latinLnBrk="0" hangingPunct="1">
              <a:lnSpc>
                <a:spcPct val="110000"/>
              </a:lnSpc>
              <a:spcBef>
                <a:spcPts val="500"/>
              </a:spcBef>
              <a:buClr>
                <a:schemeClr val="accent1"/>
              </a:buClr>
              <a:buFont typeface="Montserrat" pitchFamily="2" charset="0"/>
              <a:buChar char="‒"/>
              <a:defRPr sz="1000" kern="1200">
                <a:solidFill>
                  <a:schemeClr val="tx1"/>
                </a:solidFill>
                <a:latin typeface="Montserrat" panose="02000505000000020004" pitchFamily="2" charset="0"/>
                <a:ea typeface="+mn-ea"/>
                <a:cs typeface="+mn-cs"/>
              </a:defRPr>
            </a:lvl4pPr>
            <a:lvl5pPr marL="900000" indent="-180000" algn="l" defTabSz="914400" rtl="0" eaLnBrk="1" latinLnBrk="0" hangingPunct="1">
              <a:lnSpc>
                <a:spcPct val="110000"/>
              </a:lnSpc>
              <a:spcBef>
                <a:spcPts val="500"/>
              </a:spcBef>
              <a:buClr>
                <a:schemeClr val="accent1"/>
              </a:buClr>
              <a:buFont typeface="Montserrat" pitchFamily="2" charset="0"/>
              <a:buChar char="‒"/>
              <a:defRPr sz="1000" kern="1200">
                <a:solidFill>
                  <a:schemeClr val="tx1"/>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03</a:t>
            </a:r>
          </a:p>
        </p:txBody>
      </p:sp>
      <p:cxnSp>
        <p:nvCxnSpPr>
          <p:cNvPr id="20" name="Rak 19">
            <a:extLst>
              <a:ext uri="{FF2B5EF4-FFF2-40B4-BE49-F238E27FC236}">
                <a16:creationId xmlns:a16="http://schemas.microsoft.com/office/drawing/2014/main" id="{8A817F9C-A066-CCE4-006E-9CF199DFF77A}"/>
              </a:ext>
            </a:extLst>
          </p:cNvPr>
          <p:cNvCxnSpPr>
            <a:cxnSpLocks/>
          </p:cNvCxnSpPr>
          <p:nvPr/>
        </p:nvCxnSpPr>
        <p:spPr>
          <a:xfrm flipH="1" flipV="1">
            <a:off x="300038" y="3451302"/>
            <a:ext cx="8843962" cy="236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036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A944438B-A450-004F-B271-0B436BF3A73F}"/>
              </a:ext>
            </a:extLst>
          </p:cNvPr>
          <p:cNvSpPr>
            <a:spLocks noGrp="1"/>
          </p:cNvSpPr>
          <p:nvPr>
            <p:ph type="body" sz="quarter" idx="10"/>
          </p:nvPr>
        </p:nvSpPr>
        <p:spPr>
          <a:xfrm>
            <a:off x="695325" y="287885"/>
            <a:ext cx="4412703" cy="522780"/>
          </a:xfrm>
        </p:spPr>
        <p:txBody>
          <a:bodyPr/>
          <a:lstStyle/>
          <a:p>
            <a:r>
              <a:rPr lang="en-GB" b="1" dirty="0"/>
              <a:t>SWEDISH BIOCREDIT ALLIANCE (SBA)</a:t>
            </a:r>
            <a:endParaRPr lang="sv-SE" dirty="0"/>
          </a:p>
        </p:txBody>
      </p:sp>
      <p:sp>
        <p:nvSpPr>
          <p:cNvPr id="7" name="Platshållare för text 6">
            <a:extLst>
              <a:ext uri="{FF2B5EF4-FFF2-40B4-BE49-F238E27FC236}">
                <a16:creationId xmlns:a16="http://schemas.microsoft.com/office/drawing/2014/main" id="{21585C95-97CF-8A00-905E-9D1091C3D614}"/>
              </a:ext>
            </a:extLst>
          </p:cNvPr>
          <p:cNvSpPr>
            <a:spLocks noGrp="1"/>
          </p:cNvSpPr>
          <p:nvPr>
            <p:ph type="body" sz="quarter" idx="11"/>
          </p:nvPr>
        </p:nvSpPr>
        <p:spPr>
          <a:xfrm>
            <a:off x="529296" y="1970731"/>
            <a:ext cx="4869134" cy="3969036"/>
          </a:xfrm>
        </p:spPr>
        <p:txBody>
          <a:bodyPr/>
          <a:lstStyle/>
          <a:p>
            <a:pPr marL="171450" indent="-171450">
              <a:buClr>
                <a:srgbClr val="DE854B"/>
              </a:buClr>
              <a:buFont typeface="Arial" panose="020B0604020202020204" pitchFamily="34" charset="0"/>
              <a:buChar char="•"/>
            </a:pPr>
            <a:r>
              <a:rPr lang="en-GB" sz="1100" dirty="0"/>
              <a:t>As a result of research on biodiversity credits at the Swedish University of </a:t>
            </a:r>
            <a:r>
              <a:rPr lang="en-GB" sz="1100" dirty="0" err="1"/>
              <a:t>Agricuture</a:t>
            </a:r>
            <a:r>
              <a:rPr lang="en-GB" sz="1100" dirty="0"/>
              <a:t>, a privately financed project “Swedish </a:t>
            </a:r>
            <a:r>
              <a:rPr lang="en-GB" sz="1100" dirty="0" err="1"/>
              <a:t>Biocredit</a:t>
            </a:r>
            <a:r>
              <a:rPr lang="en-GB" sz="1100" dirty="0"/>
              <a:t> Alliance” was launched in 2023</a:t>
            </a:r>
          </a:p>
          <a:p>
            <a:pPr marL="171450" indent="-171450">
              <a:buClr>
                <a:srgbClr val="DE854B"/>
              </a:buClr>
              <a:buFont typeface="Arial" panose="020B0604020202020204" pitchFamily="34" charset="0"/>
              <a:buChar char="•"/>
            </a:pPr>
            <a:r>
              <a:rPr lang="en-GB" sz="1100" dirty="0"/>
              <a:t>Its purpose was to condense existing recommendations on biodiversity credits from the Biodiversity Credit Alliance (BCA) and International Advisory Panel on Biodiversity (IAPB), test practical implementations on pilot projects and recommend a standard for biodiversity credits in production landscapes which can be applied globally</a:t>
            </a:r>
          </a:p>
          <a:p>
            <a:pPr marL="171450" indent="-171450">
              <a:buClr>
                <a:srgbClr val="DE854B"/>
              </a:buClr>
              <a:buFont typeface="Arial" panose="020B0604020202020204" pitchFamily="34" charset="0"/>
              <a:buChar char="•"/>
            </a:pPr>
            <a:r>
              <a:rPr lang="en-GB" sz="1100" dirty="0"/>
              <a:t>The project was financed by World Forest Forum (WFF), </a:t>
            </a:r>
            <a:r>
              <a:rPr lang="en-GB" sz="1100" dirty="0" err="1"/>
              <a:t>Qarlbo</a:t>
            </a:r>
            <a:r>
              <a:rPr lang="en-GB" sz="1100" dirty="0"/>
              <a:t> Biodiversity, </a:t>
            </a:r>
            <a:r>
              <a:rPr lang="en-GB" sz="1100" dirty="0" err="1"/>
              <a:t>Södra</a:t>
            </a:r>
            <a:r>
              <a:rPr lang="en-GB" sz="1100" dirty="0"/>
              <a:t> </a:t>
            </a:r>
            <a:r>
              <a:rPr lang="en-GB" sz="1100" dirty="0" err="1"/>
              <a:t>Skogsägarna</a:t>
            </a:r>
            <a:r>
              <a:rPr lang="en-GB" sz="1100" dirty="0"/>
              <a:t>, </a:t>
            </a:r>
            <a:r>
              <a:rPr lang="en-GB" sz="1100" dirty="0" err="1"/>
              <a:t>Norra</a:t>
            </a:r>
            <a:r>
              <a:rPr lang="en-GB" sz="1100" dirty="0"/>
              <a:t> Skog and </a:t>
            </a:r>
            <a:r>
              <a:rPr lang="en-GB" sz="1100" dirty="0" err="1"/>
              <a:t>Umeå</a:t>
            </a:r>
            <a:r>
              <a:rPr lang="en-GB" sz="1100" dirty="0"/>
              <a:t> Municipality, who all participated as working Task Force Members in the project. In summary, the project represented over 50 000 private forest owners, a non-profit organisation, an investor, a verification and validation organisation, and a municipality, showing a very broad support for the project and a bottom-up approach of including a variety of stakeholders.</a:t>
            </a:r>
          </a:p>
          <a:p>
            <a:pPr marL="171450" indent="-171450">
              <a:buClr>
                <a:srgbClr val="DE854B"/>
              </a:buClr>
              <a:buFont typeface="Arial" panose="020B0604020202020204" pitchFamily="34" charset="0"/>
              <a:buChar char="•"/>
            </a:pPr>
            <a:r>
              <a:rPr lang="en-GB" sz="1100" dirty="0"/>
              <a:t>Additionally, there were further consultations with other NGOs such as WWF, different research groups and businesses as potential buyers of biodiversity credits.</a:t>
            </a:r>
            <a:endParaRPr lang="en-GB" dirty="0"/>
          </a:p>
          <a:p>
            <a:pPr>
              <a:buClr>
                <a:srgbClr val="DE854B"/>
              </a:buClr>
            </a:pPr>
            <a:endParaRPr lang="en-GB" sz="1000" dirty="0"/>
          </a:p>
        </p:txBody>
      </p:sp>
      <p:sp>
        <p:nvSpPr>
          <p:cNvPr id="14" name="Platshållare för text 13">
            <a:extLst>
              <a:ext uri="{FF2B5EF4-FFF2-40B4-BE49-F238E27FC236}">
                <a16:creationId xmlns:a16="http://schemas.microsoft.com/office/drawing/2014/main" id="{B7359635-F78D-59A4-B58A-E868AD2AA832}"/>
              </a:ext>
            </a:extLst>
          </p:cNvPr>
          <p:cNvSpPr>
            <a:spLocks noGrp="1"/>
          </p:cNvSpPr>
          <p:nvPr>
            <p:ph type="body" sz="quarter" idx="13"/>
          </p:nvPr>
        </p:nvSpPr>
        <p:spPr/>
        <p:txBody>
          <a:bodyPr/>
          <a:lstStyle/>
          <a:p>
            <a:endParaRPr lang="sv-SE"/>
          </a:p>
        </p:txBody>
      </p:sp>
      <p:sp>
        <p:nvSpPr>
          <p:cNvPr id="17" name="Platshållare för text 16">
            <a:extLst>
              <a:ext uri="{FF2B5EF4-FFF2-40B4-BE49-F238E27FC236}">
                <a16:creationId xmlns:a16="http://schemas.microsoft.com/office/drawing/2014/main" id="{BEFA9EDA-50D6-E8A3-53EC-5D3611C68D6E}"/>
              </a:ext>
            </a:extLst>
          </p:cNvPr>
          <p:cNvSpPr>
            <a:spLocks noGrp="1"/>
          </p:cNvSpPr>
          <p:nvPr>
            <p:ph type="body" sz="quarter" idx="14"/>
          </p:nvPr>
        </p:nvSpPr>
        <p:spPr>
          <a:xfrm>
            <a:off x="695325" y="1267783"/>
            <a:ext cx="4392884" cy="435400"/>
          </a:xfrm>
        </p:spPr>
        <p:txBody>
          <a:bodyPr/>
          <a:lstStyle/>
          <a:p>
            <a:r>
              <a:rPr lang="sv-SE" dirty="0" err="1"/>
              <a:t>Applying</a:t>
            </a:r>
            <a:r>
              <a:rPr lang="sv-SE" dirty="0"/>
              <a:t> global </a:t>
            </a:r>
            <a:r>
              <a:rPr lang="sv-SE" dirty="0" err="1"/>
              <a:t>recommendations</a:t>
            </a:r>
            <a:r>
              <a:rPr lang="sv-SE" dirty="0"/>
              <a:t> to practical </a:t>
            </a:r>
            <a:r>
              <a:rPr lang="sv-SE" dirty="0" err="1"/>
              <a:t>applications</a:t>
            </a:r>
            <a:endParaRPr lang="sv-SE" dirty="0"/>
          </a:p>
          <a:p>
            <a:endParaRPr lang="sv-SE" dirty="0"/>
          </a:p>
        </p:txBody>
      </p:sp>
      <p:pic>
        <p:nvPicPr>
          <p:cNvPr id="20" name="Platshållare för bild 19" descr="En bild som visar person, träd, klädsel, bärbar dator&#10;&#10;Automatiskt genererad beskrivning">
            <a:extLst>
              <a:ext uri="{FF2B5EF4-FFF2-40B4-BE49-F238E27FC236}">
                <a16:creationId xmlns:a16="http://schemas.microsoft.com/office/drawing/2014/main" id="{CF5728BB-E60B-7E54-F236-41ABEB28398B}"/>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18578" r="18578"/>
          <a:stretch>
            <a:fillRect/>
          </a:stretch>
        </p:blipFill>
        <p:spPr>
          <a:prstGeom prst="snip1Rect">
            <a:avLst/>
          </a:prstGeom>
        </p:spPr>
      </p:pic>
      <p:sp>
        <p:nvSpPr>
          <p:cNvPr id="21" name="Rektangel 20">
            <a:extLst>
              <a:ext uri="{FF2B5EF4-FFF2-40B4-BE49-F238E27FC236}">
                <a16:creationId xmlns:a16="http://schemas.microsoft.com/office/drawing/2014/main" id="{E7B65FE8-B535-5F8E-FA45-CA538B86C95F}"/>
              </a:ext>
            </a:extLst>
          </p:cNvPr>
          <p:cNvSpPr/>
          <p:nvPr/>
        </p:nvSpPr>
        <p:spPr>
          <a:xfrm>
            <a:off x="7817005" y="6333893"/>
            <a:ext cx="3847171" cy="3568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extruta 21">
            <a:extLst>
              <a:ext uri="{FF2B5EF4-FFF2-40B4-BE49-F238E27FC236}">
                <a16:creationId xmlns:a16="http://schemas.microsoft.com/office/drawing/2014/main" id="{2FF3B56A-CBA9-8B95-5027-74CC25641B16}"/>
              </a:ext>
            </a:extLst>
          </p:cNvPr>
          <p:cNvSpPr txBox="1"/>
          <p:nvPr/>
        </p:nvSpPr>
        <p:spPr>
          <a:xfrm>
            <a:off x="8118088" y="6361043"/>
            <a:ext cx="3537198" cy="207025"/>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lang="sv-SE" sz="700" b="1" dirty="0">
                <a:effectLst/>
                <a:latin typeface="Montserrat" pitchFamily="2" charset="77"/>
              </a:rPr>
              <a:t>THE NATURE+ TEAM</a:t>
            </a:r>
            <a:endParaRPr lang="sv-SE" sz="700" dirty="0">
              <a:latin typeface="Montserrat" pitchFamily="2" charset="77"/>
            </a:endParaRPr>
          </a:p>
        </p:txBody>
      </p:sp>
      <p:sp>
        <p:nvSpPr>
          <p:cNvPr id="2" name="Rectangle 1">
            <a:extLst>
              <a:ext uri="{FF2B5EF4-FFF2-40B4-BE49-F238E27FC236}">
                <a16:creationId xmlns:a16="http://schemas.microsoft.com/office/drawing/2014/main" id="{C64C04E1-9A75-7C9F-828F-4395910B662F}"/>
              </a:ext>
            </a:extLst>
          </p:cNvPr>
          <p:cNvSpPr/>
          <p:nvPr/>
        </p:nvSpPr>
        <p:spPr>
          <a:xfrm>
            <a:off x="10913165" y="188843"/>
            <a:ext cx="1152939" cy="3604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53665FA-484A-AA18-F5FB-40A556897B3F}"/>
              </a:ext>
            </a:extLst>
          </p:cNvPr>
          <p:cNvSpPr/>
          <p:nvPr/>
        </p:nvSpPr>
        <p:spPr>
          <a:xfrm>
            <a:off x="10446026" y="6308725"/>
            <a:ext cx="1218150" cy="259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1290183"/>
      </p:ext>
    </p:extLst>
  </p:cSld>
  <p:clrMapOvr>
    <a:masterClrMapping/>
  </p:clrMapOvr>
</p:sld>
</file>

<file path=ppt/theme/theme1.xml><?xml version="1.0" encoding="utf-8"?>
<a:theme xmlns:a="http://schemas.openxmlformats.org/drawingml/2006/main" name="Qarlbo NAC">
  <a:themeElements>
    <a:clrScheme name="Qarlbo NAC">
      <a:dk1>
        <a:sysClr val="windowText" lastClr="000000"/>
      </a:dk1>
      <a:lt1>
        <a:sysClr val="window" lastClr="FFFFFF"/>
      </a:lt1>
      <a:dk2>
        <a:srgbClr val="000000"/>
      </a:dk2>
      <a:lt2>
        <a:srgbClr val="F5F5F5"/>
      </a:lt2>
      <a:accent1>
        <a:srgbClr val="00CA7A"/>
      </a:accent1>
      <a:accent2>
        <a:srgbClr val="28454E"/>
      </a:accent2>
      <a:accent3>
        <a:srgbClr val="BEEDC0"/>
      </a:accent3>
      <a:accent4>
        <a:srgbClr val="C5BBED"/>
      </a:accent4>
      <a:accent5>
        <a:srgbClr val="EFE4AE"/>
      </a:accent5>
      <a:accent6>
        <a:srgbClr val="A3A3A3"/>
      </a:accent6>
      <a:hlink>
        <a:srgbClr val="00CA7A"/>
      </a:hlink>
      <a:folHlink>
        <a:srgbClr val="28454E"/>
      </a:folHlink>
    </a:clrScheme>
    <a:fontScheme name="Montserra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Quarlbo NAC template.potx" id="{20A8A4D1-E74F-4139-B0E8-7A5C6889E31B}" vid="{539CA1EC-B726-436F-B72C-182224983D4C}"/>
    </a:ext>
  </a:extLst>
</a:theme>
</file>

<file path=ppt/theme/theme2.xml><?xml version="1.0" encoding="utf-8"?>
<a:theme xmlns:a="http://schemas.openxmlformats.org/drawingml/2006/main" name="Qarlbo NAC">
  <a:themeElements>
    <a:clrScheme name="Qarlbo NAC">
      <a:dk1>
        <a:srgbClr val="000000"/>
      </a:dk1>
      <a:lt1>
        <a:srgbClr val="FFFFFF"/>
      </a:lt1>
      <a:dk2>
        <a:srgbClr val="A7A7A7"/>
      </a:dk2>
      <a:lt2>
        <a:srgbClr val="535353"/>
      </a:lt2>
      <a:accent1>
        <a:srgbClr val="00CA7A"/>
      </a:accent1>
      <a:accent2>
        <a:srgbClr val="828282"/>
      </a:accent2>
      <a:accent3>
        <a:srgbClr val="BEEDC0"/>
      </a:accent3>
      <a:accent4>
        <a:srgbClr val="C5BBED"/>
      </a:accent4>
      <a:accent5>
        <a:srgbClr val="EFE4AE"/>
      </a:accent5>
      <a:accent6>
        <a:srgbClr val="A3A3A3"/>
      </a:accent6>
      <a:hlink>
        <a:srgbClr val="0000FF"/>
      </a:hlink>
      <a:folHlink>
        <a:srgbClr val="FF00FF"/>
      </a:folHlink>
    </a:clrScheme>
    <a:fontScheme name="Qarlbo NAC">
      <a:majorFont>
        <a:latin typeface="Montserrat-Regular"/>
        <a:ea typeface="Montserrat-Regular"/>
        <a:cs typeface="Montserrat-Regular"/>
      </a:majorFont>
      <a:minorFont>
        <a:latin typeface="Montserrat-Regular"/>
        <a:ea typeface="Montserrat-Regular"/>
        <a:cs typeface="Montserrat-Regular"/>
      </a:minorFont>
    </a:fontScheme>
    <a:fmtScheme name="Qarlbo NAC">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9CB2F38821A47488B8B7D1992D4923E" ma:contentTypeVersion="15" ma:contentTypeDescription="Skapa ett nytt dokument." ma:contentTypeScope="" ma:versionID="1035cc28c35e354d8ddede7fea523ed8">
  <xsd:schema xmlns:xsd="http://www.w3.org/2001/XMLSchema" xmlns:xs="http://www.w3.org/2001/XMLSchema" xmlns:p="http://schemas.microsoft.com/office/2006/metadata/properties" xmlns:ns2="2f65fabf-6b48-456b-bb4e-df723f7ceaaf" xmlns:ns3="8a604e4b-9aff-49c7-9b5a-20017f89accb" targetNamespace="http://schemas.microsoft.com/office/2006/metadata/properties" ma:root="true" ma:fieldsID="f1581fbc81b4661ed099a1d602d0da17" ns2:_="" ns3:_="">
    <xsd:import namespace="2f65fabf-6b48-456b-bb4e-df723f7ceaaf"/>
    <xsd:import namespace="8a604e4b-9aff-49c7-9b5a-20017f89acc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65fabf-6b48-456b-bb4e-df723f7cea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Bildmarkeringar" ma:readOnly="false" ma:fieldId="{5cf76f15-5ced-4ddc-b409-7134ff3c332f}" ma:taxonomyMulti="true" ma:sspId="f240a789-e39c-47d2-b75c-13bce7946574"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604e4b-9aff-49c7-9b5a-20017f89acc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bcde96c6-67c0-4544-b234-806042566198}" ma:internalName="TaxCatchAll" ma:showField="CatchAllData" ma:web="8a604e4b-9aff-49c7-9b5a-20017f89acc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f65fabf-6b48-456b-bb4e-df723f7ceaaf">
      <Terms xmlns="http://schemas.microsoft.com/office/infopath/2007/PartnerControls"/>
    </lcf76f155ced4ddcb4097134ff3c332f>
    <TaxCatchAll xmlns="8a604e4b-9aff-49c7-9b5a-20017f89accb" xsi:nil="true"/>
  </documentManagement>
</p:properties>
</file>

<file path=customXml/itemProps1.xml><?xml version="1.0" encoding="utf-8"?>
<ds:datastoreItem xmlns:ds="http://schemas.openxmlformats.org/officeDocument/2006/customXml" ds:itemID="{8500D782-C234-449A-9E1E-2E7BEE4B67AE}"/>
</file>

<file path=customXml/itemProps2.xml><?xml version="1.0" encoding="utf-8"?>
<ds:datastoreItem xmlns:ds="http://schemas.openxmlformats.org/officeDocument/2006/customXml" ds:itemID="{FFB22562-1A44-464C-BA15-7CDF5BAEF093}"/>
</file>

<file path=customXml/itemProps3.xml><?xml version="1.0" encoding="utf-8"?>
<ds:datastoreItem xmlns:ds="http://schemas.openxmlformats.org/officeDocument/2006/customXml" ds:itemID="{8C252286-C30F-4D11-B1F5-7E3BBB3F2B7B}"/>
</file>

<file path=docProps/app.xml><?xml version="1.0" encoding="utf-8"?>
<Properties xmlns="http://schemas.openxmlformats.org/officeDocument/2006/extended-properties" xmlns:vt="http://schemas.openxmlformats.org/officeDocument/2006/docPropsVTypes">
  <Template/>
  <TotalTime>103477</TotalTime>
  <Words>1408</Words>
  <Application>Microsoft Macintosh PowerPoint</Application>
  <PresentationFormat>Widescreen</PresentationFormat>
  <Paragraphs>104</Paragraphs>
  <Slides>12</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Montserrat</vt:lpstr>
      <vt:lpstr>Montserrat-Regular</vt:lpstr>
      <vt:lpstr>Qarlbo NAC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Redefining modern forestry</dc:title>
  <dc:creator>Sara Kallstenius</dc:creator>
  <cp:lastModifiedBy>Aleksandra Holmlund</cp:lastModifiedBy>
  <cp:revision>1168</cp:revision>
  <cp:lastPrinted>2024-11-21T13:38:27Z</cp:lastPrinted>
  <dcterms:modified xsi:type="dcterms:W3CDTF">2025-01-21T08:27:38Z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0x01010029CB2F38821A47488B8B7D1992D4923E</vt:lpwstr>
  </property>
</Properties>
</file>